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5"/>
  </p:notesMasterIdLst>
  <p:handoutMasterIdLst>
    <p:handoutMasterId r:id="rId26"/>
  </p:handoutMasterIdLst>
  <p:sldIdLst>
    <p:sldId id="261" r:id="rId3"/>
    <p:sldId id="325" r:id="rId4"/>
    <p:sldId id="349" r:id="rId5"/>
    <p:sldId id="366" r:id="rId6"/>
    <p:sldId id="380" r:id="rId7"/>
    <p:sldId id="361" r:id="rId8"/>
    <p:sldId id="378" r:id="rId9"/>
    <p:sldId id="379" r:id="rId10"/>
    <p:sldId id="374" r:id="rId11"/>
    <p:sldId id="354" r:id="rId12"/>
    <p:sldId id="377" r:id="rId13"/>
    <p:sldId id="368" r:id="rId14"/>
    <p:sldId id="376" r:id="rId15"/>
    <p:sldId id="375" r:id="rId16"/>
    <p:sldId id="358" r:id="rId17"/>
    <p:sldId id="356" r:id="rId18"/>
    <p:sldId id="357" r:id="rId19"/>
    <p:sldId id="373" r:id="rId20"/>
    <p:sldId id="381" r:id="rId21"/>
    <p:sldId id="365" r:id="rId22"/>
    <p:sldId id="364" r:id="rId23"/>
    <p:sldId id="27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02" autoAdjust="0"/>
    <p:restoredTop sz="70139" autoAdjust="0"/>
  </p:normalViewPr>
  <p:slideViewPr>
    <p:cSldViewPr snapToGrid="0">
      <p:cViewPr varScale="1">
        <p:scale>
          <a:sx n="81" d="100"/>
          <a:sy n="81" d="100"/>
        </p:scale>
        <p:origin x="223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10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9D2ED6-0AC5-4FE3-B285-C814951ACC58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4EF9AEA-38C3-42D3-A8A8-68E635E12665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cs-CZ" dirty="0"/>
            <a:t>1</a:t>
          </a:r>
        </a:p>
      </dgm:t>
    </dgm:pt>
    <dgm:pt modelId="{D9ECD86B-6351-4EA1-870A-2013694EB174}" type="parTrans" cxnId="{F4D6AE18-FDDA-49B1-A30A-6B26309EC80F}">
      <dgm:prSet/>
      <dgm:spPr/>
      <dgm:t>
        <a:bodyPr/>
        <a:lstStyle/>
        <a:p>
          <a:endParaRPr lang="cs-CZ"/>
        </a:p>
      </dgm:t>
    </dgm:pt>
    <dgm:pt modelId="{621E5C3A-4C2C-4FD3-A108-68DB4D60197B}" type="sibTrans" cxnId="{F4D6AE18-FDDA-49B1-A30A-6B26309EC80F}">
      <dgm:prSet/>
      <dgm:spPr/>
      <dgm:t>
        <a:bodyPr/>
        <a:lstStyle/>
        <a:p>
          <a:endParaRPr lang="cs-CZ"/>
        </a:p>
      </dgm:t>
    </dgm:pt>
    <dgm:pt modelId="{67D89700-2616-42E4-A9CD-377BB48946C5}">
      <dgm:prSet phldrT="[Text]"/>
      <dgm:spPr/>
      <dgm:t>
        <a:bodyPr/>
        <a:lstStyle/>
        <a:p>
          <a:r>
            <a:rPr lang="cs-CZ" dirty="0">
              <a:solidFill>
                <a:srgbClr val="002060"/>
              </a:solidFill>
            </a:rPr>
            <a:t>Žádost o přístup do systému hlášení</a:t>
          </a:r>
        </a:p>
      </dgm:t>
    </dgm:pt>
    <dgm:pt modelId="{E3BF5ACA-2023-46E5-9E33-562690244791}" type="parTrans" cxnId="{E906AF6C-6297-431B-9DA7-BD21901BE2C8}">
      <dgm:prSet/>
      <dgm:spPr/>
      <dgm:t>
        <a:bodyPr/>
        <a:lstStyle/>
        <a:p>
          <a:endParaRPr lang="cs-CZ"/>
        </a:p>
      </dgm:t>
    </dgm:pt>
    <dgm:pt modelId="{21851E12-26A5-4E8B-AFD0-51024F9A4B60}" type="sibTrans" cxnId="{E906AF6C-6297-431B-9DA7-BD21901BE2C8}">
      <dgm:prSet/>
      <dgm:spPr/>
      <dgm:t>
        <a:bodyPr/>
        <a:lstStyle/>
        <a:p>
          <a:endParaRPr lang="cs-CZ"/>
        </a:p>
      </dgm:t>
    </dgm:pt>
    <dgm:pt modelId="{DA1FDCB1-E3D2-41BC-B26D-2F0457766BCA}">
      <dgm:prSet phldrT="[Text]"/>
      <dgm:spPr/>
      <dgm:t>
        <a:bodyPr/>
        <a:lstStyle/>
        <a:p>
          <a:r>
            <a:rPr lang="cs-CZ" dirty="0">
              <a:solidFill>
                <a:srgbClr val="C00000"/>
              </a:solidFill>
            </a:rPr>
            <a:t>https://pristupy/sukl.cz</a:t>
          </a:r>
        </a:p>
      </dgm:t>
    </dgm:pt>
    <dgm:pt modelId="{55C38C24-E0C9-46AA-A9F5-0D3CE6700EAD}" type="parTrans" cxnId="{CFC9902E-D3DF-432F-9DAF-82A0698DED17}">
      <dgm:prSet/>
      <dgm:spPr/>
      <dgm:t>
        <a:bodyPr/>
        <a:lstStyle/>
        <a:p>
          <a:endParaRPr lang="cs-CZ"/>
        </a:p>
      </dgm:t>
    </dgm:pt>
    <dgm:pt modelId="{37AC678D-BB24-44FA-BACC-6A623F544D6E}" type="sibTrans" cxnId="{CFC9902E-D3DF-432F-9DAF-82A0698DED17}">
      <dgm:prSet/>
      <dgm:spPr/>
      <dgm:t>
        <a:bodyPr/>
        <a:lstStyle/>
        <a:p>
          <a:endParaRPr lang="cs-CZ"/>
        </a:p>
      </dgm:t>
    </dgm:pt>
    <dgm:pt modelId="{128BF3FA-6C7F-4CFD-9A07-50C868B097CA}">
      <dgm:prSet phldrT="[Text]"/>
      <dgm:spPr/>
      <dgm:t>
        <a:bodyPr/>
        <a:lstStyle/>
        <a:p>
          <a:r>
            <a:rPr lang="cs-CZ" dirty="0"/>
            <a:t>2</a:t>
          </a:r>
        </a:p>
      </dgm:t>
    </dgm:pt>
    <dgm:pt modelId="{25D1B581-B099-4A31-B3F1-F23F3E5D2A12}" type="parTrans" cxnId="{14C58ACA-C9FF-4AE0-AD98-0B2F1513EE87}">
      <dgm:prSet/>
      <dgm:spPr/>
      <dgm:t>
        <a:bodyPr/>
        <a:lstStyle/>
        <a:p>
          <a:endParaRPr lang="cs-CZ"/>
        </a:p>
      </dgm:t>
    </dgm:pt>
    <dgm:pt modelId="{6A4BFB35-34AA-4560-9A32-319E73F0EAB1}" type="sibTrans" cxnId="{14C58ACA-C9FF-4AE0-AD98-0B2F1513EE87}">
      <dgm:prSet/>
      <dgm:spPr/>
      <dgm:t>
        <a:bodyPr/>
        <a:lstStyle/>
        <a:p>
          <a:endParaRPr lang="cs-CZ"/>
        </a:p>
      </dgm:t>
    </dgm:pt>
    <dgm:pt modelId="{9B1E1E04-3AFD-43FA-A673-C5E349A1AECE}">
      <dgm:prSet phldrT="[Text]"/>
      <dgm:spPr/>
      <dgm:t>
        <a:bodyPr/>
        <a:lstStyle/>
        <a:p>
          <a:r>
            <a:rPr lang="cs-CZ" dirty="0">
              <a:solidFill>
                <a:srgbClr val="002060"/>
              </a:solidFill>
            </a:rPr>
            <a:t>Získání přístupových údajů</a:t>
          </a:r>
        </a:p>
      </dgm:t>
    </dgm:pt>
    <dgm:pt modelId="{D26508D3-8F22-4623-B3ED-D34A7C41E7F1}" type="parTrans" cxnId="{C07ECFB9-C7B5-48E1-8F19-57C601F2D2EF}">
      <dgm:prSet/>
      <dgm:spPr/>
      <dgm:t>
        <a:bodyPr/>
        <a:lstStyle/>
        <a:p>
          <a:endParaRPr lang="cs-CZ"/>
        </a:p>
      </dgm:t>
    </dgm:pt>
    <dgm:pt modelId="{229FDC29-382F-422E-9748-575804EC759C}" type="sibTrans" cxnId="{C07ECFB9-C7B5-48E1-8F19-57C601F2D2EF}">
      <dgm:prSet/>
      <dgm:spPr/>
      <dgm:t>
        <a:bodyPr/>
        <a:lstStyle/>
        <a:p>
          <a:endParaRPr lang="cs-CZ"/>
        </a:p>
      </dgm:t>
    </dgm:pt>
    <dgm:pt modelId="{26D353AE-F73C-4CB9-ACCF-3ECD8F0BD9F3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cs-CZ" dirty="0"/>
            <a:t>3</a:t>
          </a:r>
        </a:p>
      </dgm:t>
    </dgm:pt>
    <dgm:pt modelId="{843337AF-5332-4CCB-B6C2-88AFF48ABF60}" type="parTrans" cxnId="{0F3F12BD-83F7-402F-A86E-0C314C75C88F}">
      <dgm:prSet/>
      <dgm:spPr/>
      <dgm:t>
        <a:bodyPr/>
        <a:lstStyle/>
        <a:p>
          <a:endParaRPr lang="cs-CZ"/>
        </a:p>
      </dgm:t>
    </dgm:pt>
    <dgm:pt modelId="{669E3DDE-EFF6-45A5-B921-E99DCD0DB8A1}" type="sibTrans" cxnId="{0F3F12BD-83F7-402F-A86E-0C314C75C88F}">
      <dgm:prSet/>
      <dgm:spPr/>
      <dgm:t>
        <a:bodyPr/>
        <a:lstStyle/>
        <a:p>
          <a:endParaRPr lang="cs-CZ"/>
        </a:p>
      </dgm:t>
    </dgm:pt>
    <dgm:pt modelId="{A10C4237-AE80-4470-93B1-F13F269FBF95}">
      <dgm:prSet phldrT="[Text]"/>
      <dgm:spPr/>
      <dgm:t>
        <a:bodyPr/>
        <a:lstStyle/>
        <a:p>
          <a:r>
            <a:rPr lang="cs-CZ" dirty="0">
              <a:solidFill>
                <a:srgbClr val="002060"/>
              </a:solidFill>
            </a:rPr>
            <a:t>Vygenerování, stažení a instalace certifikátu</a:t>
          </a:r>
        </a:p>
      </dgm:t>
    </dgm:pt>
    <dgm:pt modelId="{AB56874C-39DB-4E90-995C-AA6FF7F9BC3B}" type="parTrans" cxnId="{B902A3D4-EE81-4032-A8ED-0DF47FDBBC7D}">
      <dgm:prSet/>
      <dgm:spPr/>
      <dgm:t>
        <a:bodyPr/>
        <a:lstStyle/>
        <a:p>
          <a:endParaRPr lang="cs-CZ"/>
        </a:p>
      </dgm:t>
    </dgm:pt>
    <dgm:pt modelId="{C2A44A4B-3F85-4DD1-A56B-6E597C3F245B}" type="sibTrans" cxnId="{B902A3D4-EE81-4032-A8ED-0DF47FDBBC7D}">
      <dgm:prSet/>
      <dgm:spPr/>
      <dgm:t>
        <a:bodyPr/>
        <a:lstStyle/>
        <a:p>
          <a:endParaRPr lang="cs-CZ"/>
        </a:p>
      </dgm:t>
    </dgm:pt>
    <dgm:pt modelId="{5A6E91A7-464C-40BA-979C-DCBC74AAD3FA}" type="pres">
      <dgm:prSet presAssocID="{5A9D2ED6-0AC5-4FE3-B285-C814951ACC58}" presName="linearFlow" presStyleCnt="0">
        <dgm:presLayoutVars>
          <dgm:dir/>
          <dgm:animLvl val="lvl"/>
          <dgm:resizeHandles val="exact"/>
        </dgm:presLayoutVars>
      </dgm:prSet>
      <dgm:spPr/>
    </dgm:pt>
    <dgm:pt modelId="{D3D1794C-EE16-44DB-ADF4-1FA57C7C8FD9}" type="pres">
      <dgm:prSet presAssocID="{84EF9AEA-38C3-42D3-A8A8-68E635E12665}" presName="composite" presStyleCnt="0"/>
      <dgm:spPr/>
    </dgm:pt>
    <dgm:pt modelId="{A07F0B97-DA12-46C3-B45F-6542BAE60F27}" type="pres">
      <dgm:prSet presAssocID="{84EF9AEA-38C3-42D3-A8A8-68E635E12665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581505E3-20E3-41B6-9723-604E0CC53A02}" type="pres">
      <dgm:prSet presAssocID="{84EF9AEA-38C3-42D3-A8A8-68E635E12665}" presName="descendantText" presStyleLbl="alignAcc1" presStyleIdx="0" presStyleCnt="3">
        <dgm:presLayoutVars>
          <dgm:bulletEnabled val="1"/>
        </dgm:presLayoutVars>
      </dgm:prSet>
      <dgm:spPr/>
    </dgm:pt>
    <dgm:pt modelId="{E15070CC-F5A5-4EED-AF06-EDBD9E633D1E}" type="pres">
      <dgm:prSet presAssocID="{621E5C3A-4C2C-4FD3-A108-68DB4D60197B}" presName="sp" presStyleCnt="0"/>
      <dgm:spPr/>
    </dgm:pt>
    <dgm:pt modelId="{8910DE4E-5B6E-43C2-8F02-AF8249869EBA}" type="pres">
      <dgm:prSet presAssocID="{128BF3FA-6C7F-4CFD-9A07-50C868B097CA}" presName="composite" presStyleCnt="0"/>
      <dgm:spPr/>
    </dgm:pt>
    <dgm:pt modelId="{92CFC0D1-1143-4867-A831-94534FD25E38}" type="pres">
      <dgm:prSet presAssocID="{128BF3FA-6C7F-4CFD-9A07-50C868B097C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13A2216C-8CB7-4921-880E-20E5C2F5436E}" type="pres">
      <dgm:prSet presAssocID="{128BF3FA-6C7F-4CFD-9A07-50C868B097CA}" presName="descendantText" presStyleLbl="alignAcc1" presStyleIdx="1" presStyleCnt="3">
        <dgm:presLayoutVars>
          <dgm:bulletEnabled val="1"/>
        </dgm:presLayoutVars>
      </dgm:prSet>
      <dgm:spPr/>
    </dgm:pt>
    <dgm:pt modelId="{5CCE45EC-52A9-4634-8810-198737E71360}" type="pres">
      <dgm:prSet presAssocID="{6A4BFB35-34AA-4560-9A32-319E73F0EAB1}" presName="sp" presStyleCnt="0"/>
      <dgm:spPr/>
    </dgm:pt>
    <dgm:pt modelId="{C97DCCBB-00B5-4D1F-96D6-B79968C83BAD}" type="pres">
      <dgm:prSet presAssocID="{26D353AE-F73C-4CB9-ACCF-3ECD8F0BD9F3}" presName="composite" presStyleCnt="0"/>
      <dgm:spPr/>
    </dgm:pt>
    <dgm:pt modelId="{431A7516-0FDF-4FE2-952E-882B26E81D3B}" type="pres">
      <dgm:prSet presAssocID="{26D353AE-F73C-4CB9-ACCF-3ECD8F0BD9F3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199BD3EF-FC1E-4F7B-AC54-5F098D63E47A}" type="pres">
      <dgm:prSet presAssocID="{26D353AE-F73C-4CB9-ACCF-3ECD8F0BD9F3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3CBB2305-19E1-443A-B3E7-37DE12405243}" type="presOf" srcId="{26D353AE-F73C-4CB9-ACCF-3ECD8F0BD9F3}" destId="{431A7516-0FDF-4FE2-952E-882B26E81D3B}" srcOrd="0" destOrd="0" presId="urn:microsoft.com/office/officeart/2005/8/layout/chevron2"/>
    <dgm:cxn modelId="{7ACD200F-3AF1-4600-80E9-39F86F2929EC}" type="presOf" srcId="{9B1E1E04-3AFD-43FA-A673-C5E349A1AECE}" destId="{13A2216C-8CB7-4921-880E-20E5C2F5436E}" srcOrd="0" destOrd="0" presId="urn:microsoft.com/office/officeart/2005/8/layout/chevron2"/>
    <dgm:cxn modelId="{F4D6AE18-FDDA-49B1-A30A-6B26309EC80F}" srcId="{5A9D2ED6-0AC5-4FE3-B285-C814951ACC58}" destId="{84EF9AEA-38C3-42D3-A8A8-68E635E12665}" srcOrd="0" destOrd="0" parTransId="{D9ECD86B-6351-4EA1-870A-2013694EB174}" sibTransId="{621E5C3A-4C2C-4FD3-A108-68DB4D60197B}"/>
    <dgm:cxn modelId="{D68F932D-DABE-46BF-B982-09F50140DD75}" type="presOf" srcId="{5A9D2ED6-0AC5-4FE3-B285-C814951ACC58}" destId="{5A6E91A7-464C-40BA-979C-DCBC74AAD3FA}" srcOrd="0" destOrd="0" presId="urn:microsoft.com/office/officeart/2005/8/layout/chevron2"/>
    <dgm:cxn modelId="{CFC9902E-D3DF-432F-9DAF-82A0698DED17}" srcId="{84EF9AEA-38C3-42D3-A8A8-68E635E12665}" destId="{DA1FDCB1-E3D2-41BC-B26D-2F0457766BCA}" srcOrd="1" destOrd="0" parTransId="{55C38C24-E0C9-46AA-A9F5-0D3CE6700EAD}" sibTransId="{37AC678D-BB24-44FA-BACC-6A623F544D6E}"/>
    <dgm:cxn modelId="{E906AF6C-6297-431B-9DA7-BD21901BE2C8}" srcId="{84EF9AEA-38C3-42D3-A8A8-68E635E12665}" destId="{67D89700-2616-42E4-A9CD-377BB48946C5}" srcOrd="0" destOrd="0" parTransId="{E3BF5ACA-2023-46E5-9E33-562690244791}" sibTransId="{21851E12-26A5-4E8B-AFD0-51024F9A4B60}"/>
    <dgm:cxn modelId="{15771295-F753-4620-8177-A67F78F83B12}" type="presOf" srcId="{84EF9AEA-38C3-42D3-A8A8-68E635E12665}" destId="{A07F0B97-DA12-46C3-B45F-6542BAE60F27}" srcOrd="0" destOrd="0" presId="urn:microsoft.com/office/officeart/2005/8/layout/chevron2"/>
    <dgm:cxn modelId="{33101E97-9134-44ED-9F9C-9214E18B14C6}" type="presOf" srcId="{DA1FDCB1-E3D2-41BC-B26D-2F0457766BCA}" destId="{581505E3-20E3-41B6-9723-604E0CC53A02}" srcOrd="0" destOrd="1" presId="urn:microsoft.com/office/officeart/2005/8/layout/chevron2"/>
    <dgm:cxn modelId="{0DB955A8-D400-4B57-9E92-8EE1361D2E64}" type="presOf" srcId="{128BF3FA-6C7F-4CFD-9A07-50C868B097CA}" destId="{92CFC0D1-1143-4867-A831-94534FD25E38}" srcOrd="0" destOrd="0" presId="urn:microsoft.com/office/officeart/2005/8/layout/chevron2"/>
    <dgm:cxn modelId="{C07ECFB9-C7B5-48E1-8F19-57C601F2D2EF}" srcId="{128BF3FA-6C7F-4CFD-9A07-50C868B097CA}" destId="{9B1E1E04-3AFD-43FA-A673-C5E349A1AECE}" srcOrd="0" destOrd="0" parTransId="{D26508D3-8F22-4623-B3ED-D34A7C41E7F1}" sibTransId="{229FDC29-382F-422E-9748-575804EC759C}"/>
    <dgm:cxn modelId="{0F3F12BD-83F7-402F-A86E-0C314C75C88F}" srcId="{5A9D2ED6-0AC5-4FE3-B285-C814951ACC58}" destId="{26D353AE-F73C-4CB9-ACCF-3ECD8F0BD9F3}" srcOrd="2" destOrd="0" parTransId="{843337AF-5332-4CCB-B6C2-88AFF48ABF60}" sibTransId="{669E3DDE-EFF6-45A5-B921-E99DCD0DB8A1}"/>
    <dgm:cxn modelId="{B593FBBD-C7CD-4AD4-8D0E-C19C0FA68CF9}" type="presOf" srcId="{67D89700-2616-42E4-A9CD-377BB48946C5}" destId="{581505E3-20E3-41B6-9723-604E0CC53A02}" srcOrd="0" destOrd="0" presId="urn:microsoft.com/office/officeart/2005/8/layout/chevron2"/>
    <dgm:cxn modelId="{14C58ACA-C9FF-4AE0-AD98-0B2F1513EE87}" srcId="{5A9D2ED6-0AC5-4FE3-B285-C814951ACC58}" destId="{128BF3FA-6C7F-4CFD-9A07-50C868B097CA}" srcOrd="1" destOrd="0" parTransId="{25D1B581-B099-4A31-B3F1-F23F3E5D2A12}" sibTransId="{6A4BFB35-34AA-4560-9A32-319E73F0EAB1}"/>
    <dgm:cxn modelId="{B902A3D4-EE81-4032-A8ED-0DF47FDBBC7D}" srcId="{26D353AE-F73C-4CB9-ACCF-3ECD8F0BD9F3}" destId="{A10C4237-AE80-4470-93B1-F13F269FBF95}" srcOrd="0" destOrd="0" parTransId="{AB56874C-39DB-4E90-995C-AA6FF7F9BC3B}" sibTransId="{C2A44A4B-3F85-4DD1-A56B-6E597C3F245B}"/>
    <dgm:cxn modelId="{49109EEA-55F9-4E71-BF55-89BE196C1285}" type="presOf" srcId="{A10C4237-AE80-4470-93B1-F13F269FBF95}" destId="{199BD3EF-FC1E-4F7B-AC54-5F098D63E47A}" srcOrd="0" destOrd="0" presId="urn:microsoft.com/office/officeart/2005/8/layout/chevron2"/>
    <dgm:cxn modelId="{3431AD0E-D720-4494-9865-F7158C93D89B}" type="presParOf" srcId="{5A6E91A7-464C-40BA-979C-DCBC74AAD3FA}" destId="{D3D1794C-EE16-44DB-ADF4-1FA57C7C8FD9}" srcOrd="0" destOrd="0" presId="urn:microsoft.com/office/officeart/2005/8/layout/chevron2"/>
    <dgm:cxn modelId="{ED46089B-24A7-4FE5-B468-C764E47F4D47}" type="presParOf" srcId="{D3D1794C-EE16-44DB-ADF4-1FA57C7C8FD9}" destId="{A07F0B97-DA12-46C3-B45F-6542BAE60F27}" srcOrd="0" destOrd="0" presId="urn:microsoft.com/office/officeart/2005/8/layout/chevron2"/>
    <dgm:cxn modelId="{E79A567E-6615-4087-9709-E029284BF888}" type="presParOf" srcId="{D3D1794C-EE16-44DB-ADF4-1FA57C7C8FD9}" destId="{581505E3-20E3-41B6-9723-604E0CC53A02}" srcOrd="1" destOrd="0" presId="urn:microsoft.com/office/officeart/2005/8/layout/chevron2"/>
    <dgm:cxn modelId="{8E90F284-CE85-42F9-BFC4-BAB3C0F2B18E}" type="presParOf" srcId="{5A6E91A7-464C-40BA-979C-DCBC74AAD3FA}" destId="{E15070CC-F5A5-4EED-AF06-EDBD9E633D1E}" srcOrd="1" destOrd="0" presId="urn:microsoft.com/office/officeart/2005/8/layout/chevron2"/>
    <dgm:cxn modelId="{16DD720B-9496-4528-ADBA-22D64400E463}" type="presParOf" srcId="{5A6E91A7-464C-40BA-979C-DCBC74AAD3FA}" destId="{8910DE4E-5B6E-43C2-8F02-AF8249869EBA}" srcOrd="2" destOrd="0" presId="urn:microsoft.com/office/officeart/2005/8/layout/chevron2"/>
    <dgm:cxn modelId="{4B479EA5-D7EC-4859-B102-FDCF3C710E76}" type="presParOf" srcId="{8910DE4E-5B6E-43C2-8F02-AF8249869EBA}" destId="{92CFC0D1-1143-4867-A831-94534FD25E38}" srcOrd="0" destOrd="0" presId="urn:microsoft.com/office/officeart/2005/8/layout/chevron2"/>
    <dgm:cxn modelId="{5F5482A6-B112-4C71-AEC7-19D9640E5CF7}" type="presParOf" srcId="{8910DE4E-5B6E-43C2-8F02-AF8249869EBA}" destId="{13A2216C-8CB7-4921-880E-20E5C2F5436E}" srcOrd="1" destOrd="0" presId="urn:microsoft.com/office/officeart/2005/8/layout/chevron2"/>
    <dgm:cxn modelId="{E574156F-D94D-48BB-B9F6-669C55DFE241}" type="presParOf" srcId="{5A6E91A7-464C-40BA-979C-DCBC74AAD3FA}" destId="{5CCE45EC-52A9-4634-8810-198737E71360}" srcOrd="3" destOrd="0" presId="urn:microsoft.com/office/officeart/2005/8/layout/chevron2"/>
    <dgm:cxn modelId="{0227691B-C124-4A7A-8861-7C40E5F3C294}" type="presParOf" srcId="{5A6E91A7-464C-40BA-979C-DCBC74AAD3FA}" destId="{C97DCCBB-00B5-4D1F-96D6-B79968C83BAD}" srcOrd="4" destOrd="0" presId="urn:microsoft.com/office/officeart/2005/8/layout/chevron2"/>
    <dgm:cxn modelId="{2F0A8504-CC50-4DA4-9BE1-804B2C6653BD}" type="presParOf" srcId="{C97DCCBB-00B5-4D1F-96D6-B79968C83BAD}" destId="{431A7516-0FDF-4FE2-952E-882B26E81D3B}" srcOrd="0" destOrd="0" presId="urn:microsoft.com/office/officeart/2005/8/layout/chevron2"/>
    <dgm:cxn modelId="{FED725F1-01BD-487F-AB65-89FE24674FAD}" type="presParOf" srcId="{C97DCCBB-00B5-4D1F-96D6-B79968C83BAD}" destId="{199BD3EF-FC1E-4F7B-AC54-5F098D63E47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3A3923-02B2-41EF-A3CA-0A12D6F2ED1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1699585-08F2-405C-BEDF-B8E679E25AD9}">
      <dgm:prSet phldrT="[Text]"/>
      <dgm:spPr/>
      <dgm:t>
        <a:bodyPr/>
        <a:lstStyle/>
        <a:p>
          <a:r>
            <a:rPr lang="cs-CZ" dirty="0"/>
            <a:t>1</a:t>
          </a:r>
        </a:p>
      </dgm:t>
    </dgm:pt>
    <dgm:pt modelId="{37224ABA-1E90-4782-B54B-76A4B8CF570F}" type="parTrans" cxnId="{4C734012-7746-4ABD-B414-98B07917455E}">
      <dgm:prSet/>
      <dgm:spPr/>
      <dgm:t>
        <a:bodyPr/>
        <a:lstStyle/>
        <a:p>
          <a:endParaRPr lang="cs-CZ"/>
        </a:p>
      </dgm:t>
    </dgm:pt>
    <dgm:pt modelId="{89DBE8DD-9C3F-48B9-A2DF-20477175D560}" type="sibTrans" cxnId="{4C734012-7746-4ABD-B414-98B07917455E}">
      <dgm:prSet/>
      <dgm:spPr/>
      <dgm:t>
        <a:bodyPr/>
        <a:lstStyle/>
        <a:p>
          <a:endParaRPr lang="cs-CZ"/>
        </a:p>
      </dgm:t>
    </dgm:pt>
    <dgm:pt modelId="{0BFB0E7B-8561-43E2-8DA6-013896FD7187}">
      <dgm:prSet phldrT="[Text]"/>
      <dgm:spPr/>
      <dgm:t>
        <a:bodyPr/>
        <a:lstStyle/>
        <a:p>
          <a:pPr>
            <a:buNone/>
          </a:pPr>
          <a:r>
            <a:rPr lang="cs-CZ" b="0" dirty="0"/>
            <a:t>Zveřejnění novely </a:t>
          </a:r>
          <a:r>
            <a:rPr lang="cs-CZ" b="0" dirty="0" err="1"/>
            <a:t>vyhl</a:t>
          </a:r>
          <a:r>
            <a:rPr lang="cs-CZ" b="0" dirty="0"/>
            <a:t>. č. 228/2008 Sb.</a:t>
          </a:r>
        </a:p>
      </dgm:t>
    </dgm:pt>
    <dgm:pt modelId="{44937FA2-3C8E-4088-94AF-19FFAF4EEAA1}" type="parTrans" cxnId="{6B6D8CB6-A7EB-400F-99EA-3165B84DE20A}">
      <dgm:prSet/>
      <dgm:spPr/>
      <dgm:t>
        <a:bodyPr/>
        <a:lstStyle/>
        <a:p>
          <a:endParaRPr lang="cs-CZ"/>
        </a:p>
      </dgm:t>
    </dgm:pt>
    <dgm:pt modelId="{ED5BDA7A-1E49-42BC-A1DB-B9AEDA674129}" type="sibTrans" cxnId="{6B6D8CB6-A7EB-400F-99EA-3165B84DE20A}">
      <dgm:prSet/>
      <dgm:spPr/>
      <dgm:t>
        <a:bodyPr/>
        <a:lstStyle/>
        <a:p>
          <a:endParaRPr lang="cs-CZ"/>
        </a:p>
      </dgm:t>
    </dgm:pt>
    <dgm:pt modelId="{D7361E4E-B401-4D63-A306-498DB54054D9}">
      <dgm:prSet phldrT="[Text]"/>
      <dgm:spPr/>
      <dgm:t>
        <a:bodyPr/>
        <a:lstStyle/>
        <a:p>
          <a:r>
            <a:rPr lang="cs-CZ" dirty="0"/>
            <a:t>2</a:t>
          </a:r>
        </a:p>
      </dgm:t>
    </dgm:pt>
    <dgm:pt modelId="{A95871A5-6B5F-4F38-9A06-FEE770CDFA84}" type="parTrans" cxnId="{853E4C37-6F01-486A-945F-AB23EC973B51}">
      <dgm:prSet/>
      <dgm:spPr/>
      <dgm:t>
        <a:bodyPr/>
        <a:lstStyle/>
        <a:p>
          <a:endParaRPr lang="cs-CZ"/>
        </a:p>
      </dgm:t>
    </dgm:pt>
    <dgm:pt modelId="{F6D31BB9-5075-40B4-BDF4-12CE310124A4}" type="sibTrans" cxnId="{853E4C37-6F01-486A-945F-AB23EC973B51}">
      <dgm:prSet/>
      <dgm:spPr/>
      <dgm:t>
        <a:bodyPr/>
        <a:lstStyle/>
        <a:p>
          <a:endParaRPr lang="cs-CZ"/>
        </a:p>
      </dgm:t>
    </dgm:pt>
    <dgm:pt modelId="{6D013934-AD18-45FF-A340-225B138A1BE1}">
      <dgm:prSet phldrT="[Text]"/>
      <dgm:spPr/>
      <dgm:t>
        <a:bodyPr/>
        <a:lstStyle/>
        <a:p>
          <a:r>
            <a:rPr lang="cs-CZ" dirty="0"/>
            <a:t>3</a:t>
          </a:r>
        </a:p>
      </dgm:t>
    </dgm:pt>
    <dgm:pt modelId="{57C08610-58AD-48C0-B3B4-2A17C7A21E5B}" type="parTrans" cxnId="{D394874D-C1C6-44AE-A044-991316B8513F}">
      <dgm:prSet/>
      <dgm:spPr/>
      <dgm:t>
        <a:bodyPr/>
        <a:lstStyle/>
        <a:p>
          <a:endParaRPr lang="cs-CZ"/>
        </a:p>
      </dgm:t>
    </dgm:pt>
    <dgm:pt modelId="{205F7A90-825C-4BCD-AEA1-6580EC6C05ED}" type="sibTrans" cxnId="{D394874D-C1C6-44AE-A044-991316B8513F}">
      <dgm:prSet/>
      <dgm:spPr/>
      <dgm:t>
        <a:bodyPr/>
        <a:lstStyle/>
        <a:p>
          <a:endParaRPr lang="cs-CZ"/>
        </a:p>
      </dgm:t>
    </dgm:pt>
    <dgm:pt modelId="{00FD35DA-4D40-4E73-A099-B56F2766948A}">
      <dgm:prSet phldrT="[Text]"/>
      <dgm:spPr/>
      <dgm:t>
        <a:bodyPr/>
        <a:lstStyle/>
        <a:p>
          <a:pPr>
            <a:buNone/>
          </a:pPr>
          <a:r>
            <a:rPr lang="cs-CZ" b="1" dirty="0"/>
            <a:t>Do 10.12.2018</a:t>
          </a:r>
        </a:p>
      </dgm:t>
    </dgm:pt>
    <dgm:pt modelId="{118AA51A-6939-44AC-83ED-D3272DC30033}" type="parTrans" cxnId="{0A44BE10-D476-4A83-B2CC-49DFB1641B3B}">
      <dgm:prSet/>
      <dgm:spPr/>
      <dgm:t>
        <a:bodyPr/>
        <a:lstStyle/>
        <a:p>
          <a:endParaRPr lang="cs-CZ"/>
        </a:p>
      </dgm:t>
    </dgm:pt>
    <dgm:pt modelId="{EC9BC6E1-1390-42A2-A70E-E233C42BB24F}" type="sibTrans" cxnId="{0A44BE10-D476-4A83-B2CC-49DFB1641B3B}">
      <dgm:prSet/>
      <dgm:spPr/>
      <dgm:t>
        <a:bodyPr/>
        <a:lstStyle/>
        <a:p>
          <a:endParaRPr lang="cs-CZ"/>
        </a:p>
      </dgm:t>
    </dgm:pt>
    <dgm:pt modelId="{B33C6217-03F1-4639-9CDD-CC1F27AE2E60}">
      <dgm:prSet phldrT="[Text]"/>
      <dgm:spPr/>
      <dgm:t>
        <a:bodyPr/>
        <a:lstStyle/>
        <a:p>
          <a:r>
            <a:rPr lang="cs-CZ" dirty="0"/>
            <a:t>Zaslání hlášení za období </a:t>
          </a:r>
          <a:r>
            <a:rPr lang="cs-CZ" b="1" dirty="0"/>
            <a:t>11/2018</a:t>
          </a:r>
        </a:p>
      </dgm:t>
    </dgm:pt>
    <dgm:pt modelId="{4A95D787-5B08-4624-BA1E-D2515C653CAD}" type="parTrans" cxnId="{0ECDF974-6067-4797-93D9-2AE913FAC190}">
      <dgm:prSet/>
      <dgm:spPr/>
      <dgm:t>
        <a:bodyPr/>
        <a:lstStyle/>
        <a:p>
          <a:endParaRPr lang="cs-CZ"/>
        </a:p>
      </dgm:t>
    </dgm:pt>
    <dgm:pt modelId="{EF4ADD23-EEF2-4658-AD63-E1227A720953}" type="sibTrans" cxnId="{0ECDF974-6067-4797-93D9-2AE913FAC190}">
      <dgm:prSet/>
      <dgm:spPr/>
      <dgm:t>
        <a:bodyPr/>
        <a:lstStyle/>
        <a:p>
          <a:endParaRPr lang="cs-CZ"/>
        </a:p>
      </dgm:t>
    </dgm:pt>
    <dgm:pt modelId="{91B372DF-DF30-42E3-A771-B28F7DA3A433}">
      <dgm:prSet phldrT="[Text]"/>
      <dgm:spPr/>
      <dgm:t>
        <a:bodyPr/>
        <a:lstStyle/>
        <a:p>
          <a:pPr>
            <a:buNone/>
          </a:pPr>
          <a:r>
            <a:rPr lang="cs-CZ" b="0" dirty="0"/>
            <a:t>Účinnost vyhlášky</a:t>
          </a:r>
        </a:p>
      </dgm:t>
    </dgm:pt>
    <dgm:pt modelId="{F779D84B-49DC-4AA4-882F-6E559AC78776}" type="parTrans" cxnId="{1CDD679B-B24A-4BA2-A815-C73143DD52E9}">
      <dgm:prSet/>
      <dgm:spPr/>
      <dgm:t>
        <a:bodyPr/>
        <a:lstStyle/>
        <a:p>
          <a:endParaRPr lang="cs-CZ"/>
        </a:p>
      </dgm:t>
    </dgm:pt>
    <dgm:pt modelId="{960A887E-4FEB-4E7C-B231-A8276870F5A6}" type="sibTrans" cxnId="{1CDD679B-B24A-4BA2-A815-C73143DD52E9}">
      <dgm:prSet/>
      <dgm:spPr/>
      <dgm:t>
        <a:bodyPr/>
        <a:lstStyle/>
        <a:p>
          <a:endParaRPr lang="cs-CZ"/>
        </a:p>
      </dgm:t>
    </dgm:pt>
    <dgm:pt modelId="{745FF2B9-42E4-4647-A298-49F5F2E72554}">
      <dgm:prSet phldrT="[Text]"/>
      <dgm:spPr/>
      <dgm:t>
        <a:bodyPr/>
        <a:lstStyle/>
        <a:p>
          <a:r>
            <a:rPr lang="cs-CZ" b="1" dirty="0"/>
            <a:t>září 2018</a:t>
          </a:r>
        </a:p>
      </dgm:t>
    </dgm:pt>
    <dgm:pt modelId="{1DCA408D-BA24-40F9-B952-1B3AC7FBDE88}" type="sibTrans" cxnId="{F2F235B6-310C-4698-8801-A9C730C85D47}">
      <dgm:prSet/>
      <dgm:spPr/>
      <dgm:t>
        <a:bodyPr/>
        <a:lstStyle/>
        <a:p>
          <a:endParaRPr lang="cs-CZ"/>
        </a:p>
      </dgm:t>
    </dgm:pt>
    <dgm:pt modelId="{6766C3FC-98C7-4E36-82AE-FE22161DEA29}" type="parTrans" cxnId="{F2F235B6-310C-4698-8801-A9C730C85D47}">
      <dgm:prSet/>
      <dgm:spPr/>
      <dgm:t>
        <a:bodyPr/>
        <a:lstStyle/>
        <a:p>
          <a:endParaRPr lang="cs-CZ"/>
        </a:p>
      </dgm:t>
    </dgm:pt>
    <dgm:pt modelId="{92A1DE0B-2FAD-44DF-B375-03FE3D5F5308}">
      <dgm:prSet phldrT="[Text]"/>
      <dgm:spPr/>
      <dgm:t>
        <a:bodyPr/>
        <a:lstStyle/>
        <a:p>
          <a:r>
            <a:rPr lang="cs-CZ" b="1" dirty="0"/>
            <a:t>Od 1.11.2018</a:t>
          </a:r>
        </a:p>
      </dgm:t>
    </dgm:pt>
    <dgm:pt modelId="{4E66CE78-7C3D-4F10-9D0E-D36186945EB6}" type="sibTrans" cxnId="{37FBC99B-0413-4004-8686-2687BC17AD83}">
      <dgm:prSet/>
      <dgm:spPr/>
      <dgm:t>
        <a:bodyPr/>
        <a:lstStyle/>
        <a:p>
          <a:endParaRPr lang="cs-CZ"/>
        </a:p>
      </dgm:t>
    </dgm:pt>
    <dgm:pt modelId="{B36B3067-A1BD-4EBA-B3F7-4A5E3B67DA91}" type="parTrans" cxnId="{37FBC99B-0413-4004-8686-2687BC17AD83}">
      <dgm:prSet/>
      <dgm:spPr/>
      <dgm:t>
        <a:bodyPr/>
        <a:lstStyle/>
        <a:p>
          <a:endParaRPr lang="cs-CZ"/>
        </a:p>
      </dgm:t>
    </dgm:pt>
    <dgm:pt modelId="{85BA785D-9C02-490E-8731-CE18D1B96378}" type="pres">
      <dgm:prSet presAssocID="{D33A3923-02B2-41EF-A3CA-0A12D6F2ED17}" presName="linearFlow" presStyleCnt="0">
        <dgm:presLayoutVars>
          <dgm:dir/>
          <dgm:animLvl val="lvl"/>
          <dgm:resizeHandles val="exact"/>
        </dgm:presLayoutVars>
      </dgm:prSet>
      <dgm:spPr/>
    </dgm:pt>
    <dgm:pt modelId="{579C93F3-6ED7-4536-BCF2-5A116D0BB2BF}" type="pres">
      <dgm:prSet presAssocID="{F1699585-08F2-405C-BEDF-B8E679E25AD9}" presName="composite" presStyleCnt="0"/>
      <dgm:spPr/>
    </dgm:pt>
    <dgm:pt modelId="{0CFEF08D-7A35-4DF7-A16C-262603D991B3}" type="pres">
      <dgm:prSet presAssocID="{F1699585-08F2-405C-BEDF-B8E679E25AD9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C7F33C04-BF56-4E3A-B1E7-3C6A29D5D461}" type="pres">
      <dgm:prSet presAssocID="{F1699585-08F2-405C-BEDF-B8E679E25AD9}" presName="descendantText" presStyleLbl="alignAcc1" presStyleIdx="0" presStyleCnt="3">
        <dgm:presLayoutVars>
          <dgm:bulletEnabled val="1"/>
        </dgm:presLayoutVars>
      </dgm:prSet>
      <dgm:spPr/>
    </dgm:pt>
    <dgm:pt modelId="{5ED4A10D-900D-4EF8-BCEA-02ED982BADA4}" type="pres">
      <dgm:prSet presAssocID="{89DBE8DD-9C3F-48B9-A2DF-20477175D560}" presName="sp" presStyleCnt="0"/>
      <dgm:spPr/>
    </dgm:pt>
    <dgm:pt modelId="{92E04D1F-E373-4166-ACAC-7239840519DE}" type="pres">
      <dgm:prSet presAssocID="{D7361E4E-B401-4D63-A306-498DB54054D9}" presName="composite" presStyleCnt="0"/>
      <dgm:spPr/>
    </dgm:pt>
    <dgm:pt modelId="{27529A73-067E-4981-8500-0875034EFAF2}" type="pres">
      <dgm:prSet presAssocID="{D7361E4E-B401-4D63-A306-498DB54054D9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B6C3A248-AFBA-4888-BC1A-E3AED129D175}" type="pres">
      <dgm:prSet presAssocID="{D7361E4E-B401-4D63-A306-498DB54054D9}" presName="descendantText" presStyleLbl="alignAcc1" presStyleIdx="1" presStyleCnt="3">
        <dgm:presLayoutVars>
          <dgm:bulletEnabled val="1"/>
        </dgm:presLayoutVars>
      </dgm:prSet>
      <dgm:spPr/>
    </dgm:pt>
    <dgm:pt modelId="{9A5DB2B2-062F-440F-A80B-069A7533BA2D}" type="pres">
      <dgm:prSet presAssocID="{F6D31BB9-5075-40B4-BDF4-12CE310124A4}" presName="sp" presStyleCnt="0"/>
      <dgm:spPr/>
    </dgm:pt>
    <dgm:pt modelId="{DA24BD6D-220D-4FBD-AEA2-66DABA10DC16}" type="pres">
      <dgm:prSet presAssocID="{6D013934-AD18-45FF-A340-225B138A1BE1}" presName="composite" presStyleCnt="0"/>
      <dgm:spPr/>
    </dgm:pt>
    <dgm:pt modelId="{4644C0BB-CD2A-4722-8B3D-D0ABEDB2A613}" type="pres">
      <dgm:prSet presAssocID="{6D013934-AD18-45FF-A340-225B138A1BE1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439882AF-0E18-4738-9628-861766786FC2}" type="pres">
      <dgm:prSet presAssocID="{6D013934-AD18-45FF-A340-225B138A1BE1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D4EC3D07-2C9C-41B3-BAFF-BCF5EE034106}" type="presOf" srcId="{745FF2B9-42E4-4647-A298-49F5F2E72554}" destId="{C7F33C04-BF56-4E3A-B1E7-3C6A29D5D461}" srcOrd="0" destOrd="1" presId="urn:microsoft.com/office/officeart/2005/8/layout/chevron2"/>
    <dgm:cxn modelId="{0A44BE10-D476-4A83-B2CC-49DFB1641B3B}" srcId="{6D013934-AD18-45FF-A340-225B138A1BE1}" destId="{00FD35DA-4D40-4E73-A099-B56F2766948A}" srcOrd="0" destOrd="0" parTransId="{118AA51A-6939-44AC-83ED-D3272DC30033}" sibTransId="{EC9BC6E1-1390-42A2-A70E-E233C42BB24F}"/>
    <dgm:cxn modelId="{4C734012-7746-4ABD-B414-98B07917455E}" srcId="{D33A3923-02B2-41EF-A3CA-0A12D6F2ED17}" destId="{F1699585-08F2-405C-BEDF-B8E679E25AD9}" srcOrd="0" destOrd="0" parTransId="{37224ABA-1E90-4782-B54B-76A4B8CF570F}" sibTransId="{89DBE8DD-9C3F-48B9-A2DF-20477175D560}"/>
    <dgm:cxn modelId="{6C3A191F-2487-4B2F-A3FE-1C3B795687AC}" type="presOf" srcId="{92A1DE0B-2FAD-44DF-B375-03FE3D5F5308}" destId="{B6C3A248-AFBA-4888-BC1A-E3AED129D175}" srcOrd="0" destOrd="1" presId="urn:microsoft.com/office/officeart/2005/8/layout/chevron2"/>
    <dgm:cxn modelId="{612B891F-784B-4963-BB02-887C247DFAC8}" type="presOf" srcId="{6D013934-AD18-45FF-A340-225B138A1BE1}" destId="{4644C0BB-CD2A-4722-8B3D-D0ABEDB2A613}" srcOrd="0" destOrd="0" presId="urn:microsoft.com/office/officeart/2005/8/layout/chevron2"/>
    <dgm:cxn modelId="{853E4C37-6F01-486A-945F-AB23EC973B51}" srcId="{D33A3923-02B2-41EF-A3CA-0A12D6F2ED17}" destId="{D7361E4E-B401-4D63-A306-498DB54054D9}" srcOrd="1" destOrd="0" parTransId="{A95871A5-6B5F-4F38-9A06-FEE770CDFA84}" sibTransId="{F6D31BB9-5075-40B4-BDF4-12CE310124A4}"/>
    <dgm:cxn modelId="{2D82056D-0241-4346-9B5B-29839EA44DA7}" type="presOf" srcId="{F1699585-08F2-405C-BEDF-B8E679E25AD9}" destId="{0CFEF08D-7A35-4DF7-A16C-262603D991B3}" srcOrd="0" destOrd="0" presId="urn:microsoft.com/office/officeart/2005/8/layout/chevron2"/>
    <dgm:cxn modelId="{D394874D-C1C6-44AE-A044-991316B8513F}" srcId="{D33A3923-02B2-41EF-A3CA-0A12D6F2ED17}" destId="{6D013934-AD18-45FF-A340-225B138A1BE1}" srcOrd="2" destOrd="0" parTransId="{57C08610-58AD-48C0-B3B4-2A17C7A21E5B}" sibTransId="{205F7A90-825C-4BCD-AEA1-6580EC6C05ED}"/>
    <dgm:cxn modelId="{1FDCC94E-9A24-4B4F-AE1F-3D915023A372}" type="presOf" srcId="{D33A3923-02B2-41EF-A3CA-0A12D6F2ED17}" destId="{85BA785D-9C02-490E-8731-CE18D1B96378}" srcOrd="0" destOrd="0" presId="urn:microsoft.com/office/officeart/2005/8/layout/chevron2"/>
    <dgm:cxn modelId="{0ECDF974-6067-4797-93D9-2AE913FAC190}" srcId="{6D013934-AD18-45FF-A340-225B138A1BE1}" destId="{B33C6217-03F1-4639-9CDD-CC1F27AE2E60}" srcOrd="1" destOrd="0" parTransId="{4A95D787-5B08-4624-BA1E-D2515C653CAD}" sibTransId="{EF4ADD23-EEF2-4658-AD63-E1227A720953}"/>
    <dgm:cxn modelId="{1540BC8B-FC5F-46C1-B10F-F5A369BD112B}" type="presOf" srcId="{D7361E4E-B401-4D63-A306-498DB54054D9}" destId="{27529A73-067E-4981-8500-0875034EFAF2}" srcOrd="0" destOrd="0" presId="urn:microsoft.com/office/officeart/2005/8/layout/chevron2"/>
    <dgm:cxn modelId="{1CDD679B-B24A-4BA2-A815-C73143DD52E9}" srcId="{D7361E4E-B401-4D63-A306-498DB54054D9}" destId="{91B372DF-DF30-42E3-A771-B28F7DA3A433}" srcOrd="0" destOrd="0" parTransId="{F779D84B-49DC-4AA4-882F-6E559AC78776}" sibTransId="{960A887E-4FEB-4E7C-B231-A8276870F5A6}"/>
    <dgm:cxn modelId="{37FBC99B-0413-4004-8686-2687BC17AD83}" srcId="{D7361E4E-B401-4D63-A306-498DB54054D9}" destId="{92A1DE0B-2FAD-44DF-B375-03FE3D5F5308}" srcOrd="1" destOrd="0" parTransId="{B36B3067-A1BD-4EBA-B3F7-4A5E3B67DA91}" sibTransId="{4E66CE78-7C3D-4F10-9D0E-D36186945EB6}"/>
    <dgm:cxn modelId="{F2F235B6-310C-4698-8801-A9C730C85D47}" srcId="{F1699585-08F2-405C-BEDF-B8E679E25AD9}" destId="{745FF2B9-42E4-4647-A298-49F5F2E72554}" srcOrd="1" destOrd="0" parTransId="{6766C3FC-98C7-4E36-82AE-FE22161DEA29}" sibTransId="{1DCA408D-BA24-40F9-B952-1B3AC7FBDE88}"/>
    <dgm:cxn modelId="{6B6D8CB6-A7EB-400F-99EA-3165B84DE20A}" srcId="{F1699585-08F2-405C-BEDF-B8E679E25AD9}" destId="{0BFB0E7B-8561-43E2-8DA6-013896FD7187}" srcOrd="0" destOrd="0" parTransId="{44937FA2-3C8E-4088-94AF-19FFAF4EEAA1}" sibTransId="{ED5BDA7A-1E49-42BC-A1DB-B9AEDA674129}"/>
    <dgm:cxn modelId="{E27A46D0-7A5C-4CB1-B7B2-4BC84BE55F35}" type="presOf" srcId="{B33C6217-03F1-4639-9CDD-CC1F27AE2E60}" destId="{439882AF-0E18-4738-9628-861766786FC2}" srcOrd="0" destOrd="1" presId="urn:microsoft.com/office/officeart/2005/8/layout/chevron2"/>
    <dgm:cxn modelId="{F385CFF3-44D0-4F80-9F9B-72107987FDA4}" type="presOf" srcId="{91B372DF-DF30-42E3-A771-B28F7DA3A433}" destId="{B6C3A248-AFBA-4888-BC1A-E3AED129D175}" srcOrd="0" destOrd="0" presId="urn:microsoft.com/office/officeart/2005/8/layout/chevron2"/>
    <dgm:cxn modelId="{CE6B8DFD-9673-41D5-B9DD-C717057921CF}" type="presOf" srcId="{0BFB0E7B-8561-43E2-8DA6-013896FD7187}" destId="{C7F33C04-BF56-4E3A-B1E7-3C6A29D5D461}" srcOrd="0" destOrd="0" presId="urn:microsoft.com/office/officeart/2005/8/layout/chevron2"/>
    <dgm:cxn modelId="{DAC6A0FE-FA36-4754-A718-CF5832181BA0}" type="presOf" srcId="{00FD35DA-4D40-4E73-A099-B56F2766948A}" destId="{439882AF-0E18-4738-9628-861766786FC2}" srcOrd="0" destOrd="0" presId="urn:microsoft.com/office/officeart/2005/8/layout/chevron2"/>
    <dgm:cxn modelId="{EA4C4407-C343-4807-8D1B-25CCDAAA9699}" type="presParOf" srcId="{85BA785D-9C02-490E-8731-CE18D1B96378}" destId="{579C93F3-6ED7-4536-BCF2-5A116D0BB2BF}" srcOrd="0" destOrd="0" presId="urn:microsoft.com/office/officeart/2005/8/layout/chevron2"/>
    <dgm:cxn modelId="{1B825E25-5DDA-4D94-98FB-CF3C79C720F4}" type="presParOf" srcId="{579C93F3-6ED7-4536-BCF2-5A116D0BB2BF}" destId="{0CFEF08D-7A35-4DF7-A16C-262603D991B3}" srcOrd="0" destOrd="0" presId="urn:microsoft.com/office/officeart/2005/8/layout/chevron2"/>
    <dgm:cxn modelId="{8E4C1D5B-52FB-41BC-A7B8-C9678A08B4DD}" type="presParOf" srcId="{579C93F3-6ED7-4536-BCF2-5A116D0BB2BF}" destId="{C7F33C04-BF56-4E3A-B1E7-3C6A29D5D461}" srcOrd="1" destOrd="0" presId="urn:microsoft.com/office/officeart/2005/8/layout/chevron2"/>
    <dgm:cxn modelId="{DF429213-2726-4467-970B-8ECEA8515DBB}" type="presParOf" srcId="{85BA785D-9C02-490E-8731-CE18D1B96378}" destId="{5ED4A10D-900D-4EF8-BCEA-02ED982BADA4}" srcOrd="1" destOrd="0" presId="urn:microsoft.com/office/officeart/2005/8/layout/chevron2"/>
    <dgm:cxn modelId="{274204BA-6CD1-4E65-B938-15F46348D787}" type="presParOf" srcId="{85BA785D-9C02-490E-8731-CE18D1B96378}" destId="{92E04D1F-E373-4166-ACAC-7239840519DE}" srcOrd="2" destOrd="0" presId="urn:microsoft.com/office/officeart/2005/8/layout/chevron2"/>
    <dgm:cxn modelId="{BC789CB5-A42E-4773-9225-51DDD91A95D8}" type="presParOf" srcId="{92E04D1F-E373-4166-ACAC-7239840519DE}" destId="{27529A73-067E-4981-8500-0875034EFAF2}" srcOrd="0" destOrd="0" presId="urn:microsoft.com/office/officeart/2005/8/layout/chevron2"/>
    <dgm:cxn modelId="{343B179B-FA5A-49A5-A450-703A3FB04F7B}" type="presParOf" srcId="{92E04D1F-E373-4166-ACAC-7239840519DE}" destId="{B6C3A248-AFBA-4888-BC1A-E3AED129D175}" srcOrd="1" destOrd="0" presId="urn:microsoft.com/office/officeart/2005/8/layout/chevron2"/>
    <dgm:cxn modelId="{63F0E675-D6BF-4C38-89C0-C483A28DDB01}" type="presParOf" srcId="{85BA785D-9C02-490E-8731-CE18D1B96378}" destId="{9A5DB2B2-062F-440F-A80B-069A7533BA2D}" srcOrd="3" destOrd="0" presId="urn:microsoft.com/office/officeart/2005/8/layout/chevron2"/>
    <dgm:cxn modelId="{8738A7D1-0050-4822-AFCF-47873E5CBAB6}" type="presParOf" srcId="{85BA785D-9C02-490E-8731-CE18D1B96378}" destId="{DA24BD6D-220D-4FBD-AEA2-66DABA10DC16}" srcOrd="4" destOrd="0" presId="urn:microsoft.com/office/officeart/2005/8/layout/chevron2"/>
    <dgm:cxn modelId="{3D13CE74-78F8-4817-9DCE-651AA27B0524}" type="presParOf" srcId="{DA24BD6D-220D-4FBD-AEA2-66DABA10DC16}" destId="{4644C0BB-CD2A-4722-8B3D-D0ABEDB2A613}" srcOrd="0" destOrd="0" presId="urn:microsoft.com/office/officeart/2005/8/layout/chevron2"/>
    <dgm:cxn modelId="{ADDB46EE-45C7-4CE0-9A3F-4942F2175093}" type="presParOf" srcId="{DA24BD6D-220D-4FBD-AEA2-66DABA10DC16}" destId="{439882AF-0E18-4738-9628-861766786FC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7F0B97-DA12-46C3-B45F-6542BAE60F27}">
      <dsp:nvSpPr>
        <dsp:cNvPr id="0" name=""/>
        <dsp:cNvSpPr/>
      </dsp:nvSpPr>
      <dsp:spPr>
        <a:xfrm rot="5400000">
          <a:off x="-229500" y="229786"/>
          <a:ext cx="1530003" cy="1071002"/>
        </a:xfrm>
        <a:prstGeom prst="chevron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100" kern="1200" dirty="0"/>
            <a:t>1</a:t>
          </a:r>
        </a:p>
      </dsp:txBody>
      <dsp:txXfrm rot="-5400000">
        <a:off x="1" y="535786"/>
        <a:ext cx="1071002" cy="459001"/>
      </dsp:txXfrm>
    </dsp:sp>
    <dsp:sp modelId="{581505E3-20E3-41B6-9723-604E0CC53A02}">
      <dsp:nvSpPr>
        <dsp:cNvPr id="0" name=""/>
        <dsp:cNvSpPr/>
      </dsp:nvSpPr>
      <dsp:spPr>
        <a:xfrm rot="5400000">
          <a:off x="3517719" y="-2446430"/>
          <a:ext cx="994502" cy="58879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600" kern="1200" dirty="0">
              <a:solidFill>
                <a:srgbClr val="002060"/>
              </a:solidFill>
            </a:rPr>
            <a:t>Žádost o přístup do systému hlášení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600" kern="1200" dirty="0">
              <a:solidFill>
                <a:srgbClr val="C00000"/>
              </a:solidFill>
            </a:rPr>
            <a:t>https://pristupy/sukl.cz</a:t>
          </a:r>
        </a:p>
      </dsp:txBody>
      <dsp:txXfrm rot="-5400000">
        <a:off x="1071002" y="48835"/>
        <a:ext cx="5839388" cy="897406"/>
      </dsp:txXfrm>
    </dsp:sp>
    <dsp:sp modelId="{92CFC0D1-1143-4867-A831-94534FD25E38}">
      <dsp:nvSpPr>
        <dsp:cNvPr id="0" name=""/>
        <dsp:cNvSpPr/>
      </dsp:nvSpPr>
      <dsp:spPr>
        <a:xfrm rot="5400000">
          <a:off x="-229500" y="1564664"/>
          <a:ext cx="1530003" cy="1071002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100" kern="1200" dirty="0"/>
            <a:t>2</a:t>
          </a:r>
        </a:p>
      </dsp:txBody>
      <dsp:txXfrm rot="-5400000">
        <a:off x="1" y="1870664"/>
        <a:ext cx="1071002" cy="459001"/>
      </dsp:txXfrm>
    </dsp:sp>
    <dsp:sp modelId="{13A2216C-8CB7-4921-880E-20E5C2F5436E}">
      <dsp:nvSpPr>
        <dsp:cNvPr id="0" name=""/>
        <dsp:cNvSpPr/>
      </dsp:nvSpPr>
      <dsp:spPr>
        <a:xfrm rot="5400000">
          <a:off x="3517719" y="-1111552"/>
          <a:ext cx="994502" cy="58879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600" kern="1200" dirty="0">
              <a:solidFill>
                <a:srgbClr val="002060"/>
              </a:solidFill>
            </a:rPr>
            <a:t>Získání přístupových údajů</a:t>
          </a:r>
        </a:p>
      </dsp:txBody>
      <dsp:txXfrm rot="-5400000">
        <a:off x="1071002" y="1383713"/>
        <a:ext cx="5839388" cy="897406"/>
      </dsp:txXfrm>
    </dsp:sp>
    <dsp:sp modelId="{431A7516-0FDF-4FE2-952E-882B26E81D3B}">
      <dsp:nvSpPr>
        <dsp:cNvPr id="0" name=""/>
        <dsp:cNvSpPr/>
      </dsp:nvSpPr>
      <dsp:spPr>
        <a:xfrm rot="5400000">
          <a:off x="-229500" y="2899542"/>
          <a:ext cx="1530003" cy="1071002"/>
        </a:xfrm>
        <a:prstGeom prst="chevron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100" kern="1200" dirty="0"/>
            <a:t>3</a:t>
          </a:r>
        </a:p>
      </dsp:txBody>
      <dsp:txXfrm rot="-5400000">
        <a:off x="1" y="3205542"/>
        <a:ext cx="1071002" cy="459001"/>
      </dsp:txXfrm>
    </dsp:sp>
    <dsp:sp modelId="{199BD3EF-FC1E-4F7B-AC54-5F098D63E47A}">
      <dsp:nvSpPr>
        <dsp:cNvPr id="0" name=""/>
        <dsp:cNvSpPr/>
      </dsp:nvSpPr>
      <dsp:spPr>
        <a:xfrm rot="5400000">
          <a:off x="3517719" y="223325"/>
          <a:ext cx="994502" cy="58879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600" kern="1200" dirty="0">
              <a:solidFill>
                <a:srgbClr val="002060"/>
              </a:solidFill>
            </a:rPr>
            <a:t>Vygenerování, stažení a instalace certifikátu</a:t>
          </a:r>
        </a:p>
      </dsp:txBody>
      <dsp:txXfrm rot="-5400000">
        <a:off x="1071002" y="2718590"/>
        <a:ext cx="5839388" cy="8974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FEF08D-7A35-4DF7-A16C-262603D991B3}">
      <dsp:nvSpPr>
        <dsp:cNvPr id="0" name=""/>
        <dsp:cNvSpPr/>
      </dsp:nvSpPr>
      <dsp:spPr>
        <a:xfrm rot="5400000">
          <a:off x="-232438" y="232823"/>
          <a:ext cx="1549587" cy="108471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200" kern="1200" dirty="0"/>
            <a:t>1</a:t>
          </a:r>
        </a:p>
      </dsp:txBody>
      <dsp:txXfrm rot="-5400000">
        <a:off x="1" y="542741"/>
        <a:ext cx="1084711" cy="464876"/>
      </dsp:txXfrm>
    </dsp:sp>
    <dsp:sp modelId="{C7F33C04-BF56-4E3A-B1E7-3C6A29D5D461}">
      <dsp:nvSpPr>
        <dsp:cNvPr id="0" name=""/>
        <dsp:cNvSpPr/>
      </dsp:nvSpPr>
      <dsp:spPr>
        <a:xfrm rot="5400000">
          <a:off x="3160282" y="-2075185"/>
          <a:ext cx="1007231" cy="515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cs-CZ" sz="2200" b="0" kern="1200" dirty="0"/>
            <a:t>Zveřejnění novely </a:t>
          </a:r>
          <a:r>
            <a:rPr lang="cs-CZ" sz="2200" b="0" kern="1200" dirty="0" err="1"/>
            <a:t>vyhl</a:t>
          </a:r>
          <a:r>
            <a:rPr lang="cs-CZ" sz="2200" b="0" kern="1200" dirty="0"/>
            <a:t>. č. 228/2008 Sb.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200" b="1" kern="1200" dirty="0"/>
            <a:t>září 2018</a:t>
          </a:r>
        </a:p>
      </dsp:txBody>
      <dsp:txXfrm rot="-5400000">
        <a:off x="1084711" y="49555"/>
        <a:ext cx="5109205" cy="908893"/>
      </dsp:txXfrm>
    </dsp:sp>
    <dsp:sp modelId="{27529A73-067E-4981-8500-0875034EFAF2}">
      <dsp:nvSpPr>
        <dsp:cNvPr id="0" name=""/>
        <dsp:cNvSpPr/>
      </dsp:nvSpPr>
      <dsp:spPr>
        <a:xfrm rot="5400000">
          <a:off x="-232438" y="1587546"/>
          <a:ext cx="1549587" cy="108471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200" kern="1200" dirty="0"/>
            <a:t>2</a:t>
          </a:r>
        </a:p>
      </dsp:txBody>
      <dsp:txXfrm rot="-5400000">
        <a:off x="1" y="1897464"/>
        <a:ext cx="1084711" cy="464876"/>
      </dsp:txXfrm>
    </dsp:sp>
    <dsp:sp modelId="{B6C3A248-AFBA-4888-BC1A-E3AED129D175}">
      <dsp:nvSpPr>
        <dsp:cNvPr id="0" name=""/>
        <dsp:cNvSpPr/>
      </dsp:nvSpPr>
      <dsp:spPr>
        <a:xfrm rot="5400000">
          <a:off x="3160282" y="-720462"/>
          <a:ext cx="1007231" cy="515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cs-CZ" sz="2200" b="0" kern="1200" dirty="0"/>
            <a:t>Účinnost vyhlášky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200" b="1" kern="1200" dirty="0"/>
            <a:t>Od 1.11.2018</a:t>
          </a:r>
        </a:p>
      </dsp:txBody>
      <dsp:txXfrm rot="-5400000">
        <a:off x="1084711" y="1404278"/>
        <a:ext cx="5109205" cy="908893"/>
      </dsp:txXfrm>
    </dsp:sp>
    <dsp:sp modelId="{4644C0BB-CD2A-4722-8B3D-D0ABEDB2A613}">
      <dsp:nvSpPr>
        <dsp:cNvPr id="0" name=""/>
        <dsp:cNvSpPr/>
      </dsp:nvSpPr>
      <dsp:spPr>
        <a:xfrm rot="5400000">
          <a:off x="-232438" y="2942270"/>
          <a:ext cx="1549587" cy="108471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200" kern="1200" dirty="0"/>
            <a:t>3</a:t>
          </a:r>
        </a:p>
      </dsp:txBody>
      <dsp:txXfrm rot="-5400000">
        <a:off x="1" y="3252188"/>
        <a:ext cx="1084711" cy="464876"/>
      </dsp:txXfrm>
    </dsp:sp>
    <dsp:sp modelId="{439882AF-0E18-4738-9628-861766786FC2}">
      <dsp:nvSpPr>
        <dsp:cNvPr id="0" name=""/>
        <dsp:cNvSpPr/>
      </dsp:nvSpPr>
      <dsp:spPr>
        <a:xfrm rot="5400000">
          <a:off x="3160282" y="634260"/>
          <a:ext cx="1007231" cy="5158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cs-CZ" sz="2200" b="1" kern="1200" dirty="0"/>
            <a:t>Do 10.12.2018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200" kern="1200" dirty="0"/>
            <a:t>Zaslání hlášení za období </a:t>
          </a:r>
          <a:r>
            <a:rPr lang="cs-CZ" sz="2200" b="1" kern="1200" dirty="0"/>
            <a:t>11/2018</a:t>
          </a:r>
        </a:p>
      </dsp:txBody>
      <dsp:txXfrm rot="-5400000">
        <a:off x="1084711" y="2759001"/>
        <a:ext cx="5109205" cy="9088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E6F2F67E-DFFD-48CC-9BDA-248A768DE1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3206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komentářů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&lt;záhlaví&gt;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cs-CZ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&lt;datum/čas&gt;</a:t>
            </a:r>
          </a:p>
        </p:txBody>
      </p:sp>
    </p:spTree>
    <p:extLst>
      <p:ext uri="{BB962C8B-B14F-4D97-AF65-F5344CB8AC3E}">
        <p14:creationId xmlns:p14="http://schemas.microsoft.com/office/powerpoint/2010/main" val="4007233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>
            <a:extLst>
              <a:ext uri="{FF2B5EF4-FFF2-40B4-BE49-F238E27FC236}">
                <a16:creationId xmlns:a16="http://schemas.microsoft.com/office/drawing/2014/main" id="{A0B8D0B5-5527-4A81-8A0A-54187798AB8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cs-CZ" altLang="cs-CZ"/>
          </a:p>
        </p:txBody>
      </p:sp>
      <p:sp>
        <p:nvSpPr>
          <p:cNvPr id="46083" name="Rectangle 7">
            <a:extLst>
              <a:ext uri="{FF2B5EF4-FFF2-40B4-BE49-F238E27FC236}">
                <a16:creationId xmlns:a16="http://schemas.microsoft.com/office/drawing/2014/main" id="{C90711A0-E178-483B-8E1D-047FC799551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60308ED-89AB-4E36-B92C-570216F5D21D}" type="slidenum">
              <a:rPr lang="cs-CZ" altLang="cs-CZ"/>
              <a:pPr algn="r" eaLnBrk="1" hangingPunct="1">
                <a:spcBef>
                  <a:spcPct val="0"/>
                </a:spcBef>
              </a:pPr>
              <a:t>1</a:t>
            </a:fld>
            <a:endParaRPr lang="cs-CZ" altLang="cs-CZ"/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9E5AB3BE-7CFF-46F7-BE6D-C3E475CF17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46085" name="Rectangle 3">
            <a:extLst>
              <a:ext uri="{FF2B5EF4-FFF2-40B4-BE49-F238E27FC236}">
                <a16:creationId xmlns:a16="http://schemas.microsoft.com/office/drawing/2014/main" id="{1F1AE4E3-E747-4F98-9E26-0FEF196634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978976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/>
          <a:lstStyle/>
          <a:p>
            <a:pPr algn="r"/>
            <a:fld id="{BC0F5C94-2DCA-4A32-B7A9-5FC2E4080767}" type="slidenum">
              <a:rPr lang="cs-CZ" sz="1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2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3642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Žádá vždy MAH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/>
          <a:lstStyle/>
          <a:p>
            <a:pPr algn="r"/>
            <a:fld id="{BC0F5C94-2DCA-4A32-B7A9-5FC2E4080767}" type="slidenum">
              <a:rPr lang="cs-CZ" sz="1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4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3585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Žádá vždy MAH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/>
          <a:lstStyle/>
          <a:p>
            <a:pPr algn="r"/>
            <a:fld id="{BC0F5C94-2DCA-4A32-B7A9-5FC2E4080767}" type="slidenum">
              <a:rPr lang="cs-CZ" sz="1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5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17599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Vratka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zadává vždy jako </a:t>
            </a:r>
            <a:r>
              <a:rPr lang="cs-CZ" sz="12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KLADNÉ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číslo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Název + doplněk 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 se doplní </a:t>
            </a: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automaticky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při zadání kódu SÚKL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Počet balení 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musí být vždy </a:t>
            </a:r>
            <a:r>
              <a:rPr lang="cs-CZ" sz="12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celé číslo větší než nula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musí vždy </a:t>
            </a:r>
            <a:r>
              <a:rPr lang="cs-CZ" sz="12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větší než nula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– nulovou cenu nelze vložit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Cena</a:t>
            </a: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se uvádí v </a:t>
            </a:r>
            <a:r>
              <a:rPr lang="cs-CZ" sz="12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Kč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1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Každý vložený řádek hlášení se ihned ukládá do databáze na straně SÚKL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13508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886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6310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2188800" y="401760"/>
            <a:ext cx="5039640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2160000" y="2130480"/>
            <a:ext cx="6479640" cy="6674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39" name="Obrázek 38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pic>
        <p:nvPicPr>
          <p:cNvPr id="40" name="Obrázek 39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>
            <a:extLst>
              <a:ext uri="{FF2B5EF4-FFF2-40B4-BE49-F238E27FC236}">
                <a16:creationId xmlns:a16="http://schemas.microsoft.com/office/drawing/2014/main" id="{8CF17E85-29C5-44CD-8566-2E6ABFFD4B5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D328A-50ED-408B-AB5D-6A175AA22EEA}" type="datetime1">
              <a:rPr lang="cs-CZ"/>
              <a:pPr>
                <a:defRPr/>
              </a:pPr>
              <a:t>17.10.2018</a:t>
            </a:fld>
            <a:endParaRPr lang="cs-CZ" dirty="0"/>
          </a:p>
        </p:txBody>
      </p:sp>
      <p:sp>
        <p:nvSpPr>
          <p:cNvPr id="6" name="Zástupný symbol pro zápatí 4">
            <a:extLst>
              <a:ext uri="{FF2B5EF4-FFF2-40B4-BE49-F238E27FC236}">
                <a16:creationId xmlns:a16="http://schemas.microsoft.com/office/drawing/2014/main" id="{ED68F095-8626-46E7-BB74-069BD97F58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53E4098-11B1-4BBB-974A-ACB3170270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CE1583F-542F-4C0C-9054-84303B9A313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7681366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datum 13">
            <a:extLst>
              <a:ext uri="{FF2B5EF4-FFF2-40B4-BE49-F238E27FC236}">
                <a16:creationId xmlns:a16="http://schemas.microsoft.com/office/drawing/2014/main" id="{AF89AEF1-CAC2-4AAF-9E81-D3B9706B8FC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D8D000EE-9DB1-4EBD-9119-E0503E913D4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6" name="Zástupný symbol pro číslo snímku 15">
            <a:extLst>
              <a:ext uri="{FF2B5EF4-FFF2-40B4-BE49-F238E27FC236}">
                <a16:creationId xmlns:a16="http://schemas.microsoft.com/office/drawing/2014/main" id="{499B7C22-9CD9-48C0-8EDD-F56E47C12CC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 smtClean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2188800" y="401760"/>
            <a:ext cx="5039640" cy="4561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2160000" y="2130480"/>
            <a:ext cx="6479640" cy="6674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2188800" y="635760"/>
            <a:ext cx="503964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771440" y="50400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477144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2188800" y="635760"/>
            <a:ext cx="2459160" cy="11988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endParaRPr lang="cs-CZ" sz="28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pic>
        <p:nvPicPr>
          <p:cNvPr id="81" name="Obrázek 80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pic>
        <p:nvPicPr>
          <p:cNvPr id="82" name="Obrázek 81"/>
          <p:cNvPicPr/>
          <p:nvPr/>
        </p:nvPicPr>
        <p:blipFill>
          <a:blip r:embed="rId2"/>
          <a:stretch/>
        </p:blipFill>
        <p:spPr>
          <a:xfrm>
            <a:off x="4550760" y="503640"/>
            <a:ext cx="315360" cy="251640"/>
          </a:xfrm>
          <a:prstGeom prst="rect">
            <a:avLst/>
          </a:prstGeom>
          <a:ln>
            <a:noFill/>
          </a:ln>
        </p:spPr>
      </p:pic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A1B8F51-643D-4075-A97D-DC0F8EA9816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r>
              <a:rPr lang="cs-CZ" sz="900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A02E352-A0B8-410A-AB93-63540FA6268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E17EE91-D272-4757-A964-DAADA0B3487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 smtClean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4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/>
          <p:nvPr/>
        </p:nvPicPr>
        <p:blipFill>
          <a:blip r:embed="rId16"/>
          <a:stretch/>
        </p:blipFill>
        <p:spPr>
          <a:xfrm>
            <a:off x="457200" y="457200"/>
            <a:ext cx="1439640" cy="389880"/>
          </a:xfrm>
          <a:prstGeom prst="rect">
            <a:avLst/>
          </a:prstGeom>
          <a:ln>
            <a:noFill/>
          </a:ln>
        </p:spPr>
      </p:pic>
      <p:sp>
        <p:nvSpPr>
          <p:cNvPr id="8" name="Line 1"/>
          <p:cNvSpPr/>
          <p:nvPr/>
        </p:nvSpPr>
        <p:spPr>
          <a:xfrm>
            <a:off x="2186640" y="773640"/>
            <a:ext cx="6480000" cy="360"/>
          </a:xfrm>
          <a:prstGeom prst="line">
            <a:avLst/>
          </a:prstGeom>
          <a:ln>
            <a:solidFill>
              <a:schemeClr val="bg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PlaceHolder 2"/>
          <p:cNvSpPr>
            <a:spLocks noGrp="1"/>
          </p:cNvSpPr>
          <p:nvPr>
            <p:ph type="title"/>
          </p:nvPr>
        </p:nvSpPr>
        <p:spPr>
          <a:xfrm>
            <a:off x="2160000" y="2130480"/>
            <a:ext cx="6479640" cy="14396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Klepnutím lze upravit styl předlohy nadpisů.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/>
          </p:nvPr>
        </p:nvSpPr>
        <p:spPr>
          <a:xfrm>
            <a:off x="6876000" y="6356520"/>
            <a:ext cx="1799640" cy="3596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/>
          </p:nvPr>
        </p:nvSpPr>
        <p:spPr>
          <a:xfrm>
            <a:off x="45720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/>
          </p:nvPr>
        </p:nvSpPr>
        <p:spPr>
          <a:xfrm>
            <a:off x="7560000" y="512640"/>
            <a:ext cx="1079640" cy="21564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592B7418-7CF2-40D0-85D4-4D7DD7A7900A}" type="slidenum">
              <a:rPr lang="cs-CZ" sz="9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6" name="PlaceHolder 6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296000" lvl="2" indent="-288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728000" lvl="3" indent="-216000"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160000" lvl="4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592000" lvl="5" indent="-216000"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080" indent="-342720">
              <a:lnSpc>
                <a:spcPct val="100000"/>
              </a:lnSpc>
            </a:pPr>
            <a:r>
              <a:rPr lang="cs-CZ" sz="1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úroveňNÁZEV PREZENTACE / kapitola</a:t>
            </a:r>
            <a:endParaRPr lang="cs-CZ" sz="1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4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ázek 6"/>
          <p:cNvPicPr/>
          <p:nvPr/>
        </p:nvPicPr>
        <p:blipFill>
          <a:blip r:embed="rId14"/>
          <a:stretch/>
        </p:blipFill>
        <p:spPr>
          <a:xfrm>
            <a:off x="457200" y="457200"/>
            <a:ext cx="1439640" cy="389880"/>
          </a:xfrm>
          <a:prstGeom prst="rect">
            <a:avLst/>
          </a:prstGeom>
          <a:ln>
            <a:noFill/>
          </a:ln>
        </p:spPr>
      </p:pic>
      <p:sp>
        <p:nvSpPr>
          <p:cNvPr id="42" name="Line 1"/>
          <p:cNvSpPr/>
          <p:nvPr/>
        </p:nvSpPr>
        <p:spPr>
          <a:xfrm>
            <a:off x="2186640" y="773640"/>
            <a:ext cx="6480000" cy="360"/>
          </a:xfrm>
          <a:prstGeom prst="line">
            <a:avLst/>
          </a:prstGeom>
          <a:ln>
            <a:solidFill>
              <a:schemeClr val="tx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3" name="PlaceHolder 2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Klepnutím lze upravit styl předlohy nadpisů.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57200" y="2520000"/>
            <a:ext cx="8229240" cy="3599640"/>
          </a:xfrm>
          <a:prstGeom prst="rect">
            <a:avLst/>
          </a:prstGeom>
        </p:spPr>
        <p:txBody>
          <a:bodyPr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</a:p>
          <a:p>
            <a:pPr marL="343080" indent="-342720">
              <a:lnSpc>
                <a:spcPct val="100000"/>
              </a:lnSpc>
              <a:buBlip>
                <a:blip r:embed="rId15"/>
              </a:buBlip>
            </a:pPr>
            <a:r>
              <a:rPr lang="cs-CZ" sz="2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úroveňKlepnutím lze upravit styly předlohy textu.</a:t>
            </a:r>
          </a:p>
          <a:p>
            <a:pPr marL="743040" lvl="1" indent="-285480">
              <a:lnSpc>
                <a:spcPct val="100000"/>
              </a:lnSpc>
              <a:buClr>
                <a:srgbClr val="2D3291"/>
              </a:buClr>
              <a:buFont typeface="Arial"/>
              <a:buChar char="–"/>
            </a:pPr>
            <a:r>
              <a:rPr lang="cs-CZ" sz="24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143000" lvl="2" indent="-228240">
              <a:lnSpc>
                <a:spcPct val="100000"/>
              </a:lnSpc>
              <a:buClr>
                <a:srgbClr val="2D3291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600200" lvl="3" indent="-228240">
              <a:lnSpc>
                <a:spcPct val="100000"/>
              </a:lnSpc>
              <a:buClr>
                <a:srgbClr val="2D3291"/>
              </a:buClr>
              <a:buFont typeface="Arial"/>
              <a:buChar char="–"/>
            </a:pPr>
            <a:r>
              <a:rPr lang="cs-CZ" sz="18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057400" lvl="4" indent="-228240">
              <a:lnSpc>
                <a:spcPct val="100000"/>
              </a:lnSpc>
              <a:buClr>
                <a:srgbClr val="2D3291"/>
              </a:buClr>
              <a:buFont typeface="Arial"/>
              <a:buChar char="»"/>
            </a:pPr>
            <a:r>
              <a:rPr lang="cs-CZ" sz="16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</a:t>
            </a:r>
            <a:endParaRPr lang="cs-CZ" sz="2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dt"/>
          </p:nvPr>
        </p:nvSpPr>
        <p:spPr>
          <a:xfrm>
            <a:off x="6876000" y="6356520"/>
            <a:ext cx="1799640" cy="3596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ftr"/>
          </p:nvPr>
        </p:nvSpPr>
        <p:spPr>
          <a:xfrm>
            <a:off x="45720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sldNum"/>
          </p:nvPr>
        </p:nvSpPr>
        <p:spPr>
          <a:xfrm>
            <a:off x="7560000" y="540000"/>
            <a:ext cx="1079640" cy="21564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04398746-00A2-484E-92AC-E0D34E78EF00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‹#›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8" name="PlaceHolder 7"/>
          <p:cNvSpPr>
            <a:spLocks noGrp="1"/>
          </p:cNvSpPr>
          <p:nvPr>
            <p:ph type="body"/>
          </p:nvPr>
        </p:nvSpPr>
        <p:spPr>
          <a:xfrm>
            <a:off x="2188800" y="504000"/>
            <a:ext cx="5039640" cy="25164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Klikněte pro úpravu formátu textu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Druhá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Třetí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Čtvrtá úroveň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Pátá úroveň osnovy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Šestá úroveň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080" indent="-342720">
              <a:lnSpc>
                <a:spcPct val="100000"/>
              </a:lnSpc>
            </a:pP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Sedmá </a:t>
            </a:r>
            <a:r>
              <a:rPr lang="cs-CZ" sz="1200" b="1" strike="noStrike" spc="-1" dirty="0" err="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úroveňNÁZEV</a:t>
            </a:r>
            <a:r>
              <a:rPr lang="cs-CZ" sz="12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PREZENTACE / kapitola</a:t>
            </a:r>
            <a:endParaRPr lang="cs-CZ" sz="12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4">
            <a:extLst>
              <a:ext uri="{FF2B5EF4-FFF2-40B4-BE49-F238E27FC236}">
                <a16:creationId xmlns:a16="http://schemas.microsoft.com/office/drawing/2014/main" id="{C0B125CB-71CA-4EAA-ACE4-47083ED846E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50670" y="2130425"/>
            <a:ext cx="6990093" cy="238219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altLang="cs-CZ" sz="4000" dirty="0">
                <a:solidFill>
                  <a:schemeClr val="bg1"/>
                </a:solidFill>
                <a:latin typeface="Arial" charset="0"/>
              </a:rPr>
              <a:t>Státní ústav pro kontrolu léčiv</a:t>
            </a:r>
            <a:br>
              <a:rPr lang="cs-CZ" altLang="cs-CZ" sz="2800" dirty="0">
                <a:solidFill>
                  <a:schemeClr val="bg1"/>
                </a:solidFill>
                <a:latin typeface="Arial" charset="0"/>
              </a:rPr>
            </a:br>
            <a:br>
              <a:rPr lang="cs-CZ" altLang="cs-CZ" sz="2800" dirty="0">
                <a:solidFill>
                  <a:schemeClr val="bg1"/>
                </a:solidFill>
                <a:latin typeface="Arial" charset="0"/>
              </a:rPr>
            </a:br>
            <a:r>
              <a:rPr lang="cs-CZ" altLang="cs-CZ" sz="2800" dirty="0">
                <a:solidFill>
                  <a:schemeClr val="bg1"/>
                </a:solidFill>
                <a:latin typeface="Arial" charset="0"/>
              </a:rPr>
              <a:t>PharmDr. Kamil Kalousek</a:t>
            </a:r>
            <a:br>
              <a:rPr lang="cs-CZ" altLang="cs-CZ" sz="2800" dirty="0">
                <a:solidFill>
                  <a:schemeClr val="bg1"/>
                </a:solidFill>
                <a:latin typeface="Arial" charset="0"/>
              </a:rPr>
            </a:br>
            <a:r>
              <a:rPr lang="cs-CZ" altLang="cs-CZ" sz="2800" dirty="0">
                <a:solidFill>
                  <a:schemeClr val="bg1"/>
                </a:solidFill>
                <a:latin typeface="Arial" charset="0"/>
              </a:rPr>
              <a:t>Sekce dozoru</a:t>
            </a:r>
            <a:br>
              <a:rPr lang="cs-CZ" altLang="cs-CZ" sz="2800" dirty="0">
                <a:solidFill>
                  <a:schemeClr val="bg1"/>
                </a:solidFill>
                <a:latin typeface="Arial" charset="0"/>
              </a:rPr>
            </a:br>
            <a:r>
              <a:rPr lang="cs-CZ" altLang="cs-CZ" sz="2800" dirty="0">
                <a:solidFill>
                  <a:schemeClr val="bg1"/>
                </a:solidFill>
                <a:latin typeface="Arial" charset="0"/>
              </a:rPr>
              <a:t>Odd. Datových analýz (ODA)</a:t>
            </a:r>
          </a:p>
        </p:txBody>
      </p:sp>
      <p:sp>
        <p:nvSpPr>
          <p:cNvPr id="15363" name="Zástupný symbol pro text 2">
            <a:extLst>
              <a:ext uri="{FF2B5EF4-FFF2-40B4-BE49-F238E27FC236}">
                <a16:creationId xmlns:a16="http://schemas.microsoft.com/office/drawing/2014/main" id="{BB908A6D-33DA-439C-93FE-14B57A289B2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z="1600" dirty="0">
                <a:solidFill>
                  <a:schemeClr val="bg1"/>
                </a:solidFill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2241005125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5FBA499D-84C8-49F3-A215-683F364D0C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66" y="2672406"/>
            <a:ext cx="3591988" cy="3591988"/>
          </a:xfrm>
          <a:prstGeom prst="rect">
            <a:avLst/>
          </a:prstGeom>
        </p:spPr>
      </p:pic>
      <p:sp>
        <p:nvSpPr>
          <p:cNvPr id="110" name="TextShape 1"/>
          <p:cNvSpPr txBox="1"/>
          <p:nvPr/>
        </p:nvSpPr>
        <p:spPr>
          <a:xfrm>
            <a:off x="457380" y="755640"/>
            <a:ext cx="8229240" cy="464893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360" lvl="1">
              <a:buClr>
                <a:srgbClr val="2D3291"/>
              </a:buClr>
            </a:pPr>
            <a:r>
              <a:rPr lang="cs-CZ" sz="3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60" lvl="1">
              <a:buClr>
                <a:srgbClr val="2D3291"/>
              </a:buClr>
            </a:pPr>
            <a:endParaRPr lang="cs-CZ" sz="32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 lvl="1" algn="ctr">
              <a:buClr>
                <a:srgbClr val="2D3291"/>
              </a:buClr>
            </a:pPr>
            <a:r>
              <a:rPr lang="cs-CZ" sz="36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			Pracovně: „REG-13“</a:t>
            </a:r>
          </a:p>
          <a:p>
            <a:pPr marL="360" lvl="1" algn="ctr">
              <a:buClr>
                <a:srgbClr val="2D3291"/>
              </a:buClr>
            </a:pPr>
            <a:endParaRPr lang="cs-CZ" sz="36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12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3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4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C7D0D075-2A9E-4504-9FFB-18AC70BA9276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5" name="TextShape 6"/>
          <p:cNvSpPr txBox="1"/>
          <p:nvPr/>
        </p:nvSpPr>
        <p:spPr>
          <a:xfrm>
            <a:off x="2219324" y="504000"/>
            <a:ext cx="5009115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  <a:p>
            <a:pPr marL="343080" indent="-342720"/>
            <a:endParaRPr lang="cs-CZ" sz="12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43080" indent="-342720">
              <a:lnSpc>
                <a:spcPct val="100000"/>
              </a:lnSpc>
            </a:pPr>
            <a:endParaRPr lang="cs-CZ" sz="28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7745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994493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Kdo je povinen poskytovat hlášení?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638851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Držitel rozhodnutí o registraci těch humánních LP, jejichž dodávky do ČR již byly </a:t>
            </a: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zahájeny a doposud nebyly ukončeny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může místo držitele podávat i jím </a:t>
            </a: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zmocněný subjekt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Nahlášení </a:t>
            </a: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přerušení dodávek 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LP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nezbavuje 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držitele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povinnosti podávat hlášení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Pokud v daném období držitel nedodal do ČR ani jeden LP ze svého portfolia, potom podává „</a:t>
            </a: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o nedodání LP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“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3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6105242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Co budu potřebovat, abych mohl(-a) hlášení odeslat?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784838"/>
            <a:ext cx="8229240" cy="433666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4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EB8187-AD63-4E08-82F7-49A33B5DA9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139565"/>
              </p:ext>
            </p:extLst>
          </p:nvPr>
        </p:nvGraphicFramePr>
        <p:xfrm>
          <a:off x="771896" y="1921169"/>
          <a:ext cx="6958939" cy="4200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540830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2"/>
          <p:cNvSpPr txBox="1"/>
          <p:nvPr/>
        </p:nvSpPr>
        <p:spPr>
          <a:xfrm>
            <a:off x="457200" y="1784838"/>
            <a:ext cx="8229240" cy="433666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5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554543C-C7DE-4240-AACD-529CE669A5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68" y="1305846"/>
            <a:ext cx="8585551" cy="4607185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B5F661C-3C31-4A5E-A422-EAD4D351BC93}"/>
              </a:ext>
            </a:extLst>
          </p:cNvPr>
          <p:cNvSpPr txBox="1"/>
          <p:nvPr/>
        </p:nvSpPr>
        <p:spPr>
          <a:xfrm>
            <a:off x="6780791" y="5366640"/>
            <a:ext cx="1905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752 držitelů</a:t>
            </a:r>
          </a:p>
        </p:txBody>
      </p:sp>
    </p:spTree>
    <p:extLst>
      <p:ext uri="{BB962C8B-B14F-4D97-AF65-F5344CB8AC3E}">
        <p14:creationId xmlns:p14="http://schemas.microsoft.com/office/powerpoint/2010/main" val="16405611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A6E3E229-1548-488F-8A37-951AE91B0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390" y="990659"/>
            <a:ext cx="2472250" cy="3296333"/>
          </a:xfrm>
          <a:prstGeom prst="rect">
            <a:avLst/>
          </a:prstGeom>
        </p:spPr>
      </p:pic>
      <p:sp>
        <p:nvSpPr>
          <p:cNvPr id="99" name="TextShape 2"/>
          <p:cNvSpPr txBox="1"/>
          <p:nvPr/>
        </p:nvSpPr>
        <p:spPr>
          <a:xfrm>
            <a:off x="457200" y="1784838"/>
            <a:ext cx="8229240" cy="433666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lze odeslat dvěma způsoby:</a:t>
            </a:r>
          </a:p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+mj-lt"/>
              <a:buAutoNum type="arabicParenR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Vyplněním dat do </a:t>
            </a: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webového formuláře </a:t>
            </a:r>
            <a:b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adrese </a:t>
            </a:r>
            <a:r>
              <a:rPr lang="cs-CZ" sz="2400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https://pristupy.sukl.cz</a:t>
            </a:r>
            <a:br>
              <a:rPr lang="cs-CZ" sz="2400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Vhodné pro menší množství položek, manuální zápis dat </a:t>
            </a:r>
          </a:p>
          <a:p>
            <a:pPr marL="457560" indent="-457200">
              <a:lnSpc>
                <a:spcPct val="100000"/>
              </a:lnSpc>
              <a:buFont typeface="+mj-lt"/>
              <a:buAutoNum type="arabicParenR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+mj-lt"/>
              <a:buAutoNum type="arabicParenR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Přímo ze skladového SW prostřednictvím </a:t>
            </a: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rozhraní API</a:t>
            </a:r>
            <a:b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Předpokládá úpravy skladového SW, odpadá ruční zápis dat</a:t>
            </a: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Jak hlášení na SÚKL zašlu?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6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23911223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2"/>
          <p:cNvSpPr txBox="1"/>
          <p:nvPr/>
        </p:nvSpPr>
        <p:spPr>
          <a:xfrm>
            <a:off x="457200" y="1151906"/>
            <a:ext cx="8229240" cy="496959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7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3" name="Grafický objekt 2" descr="Počítač">
            <a:extLst>
              <a:ext uri="{FF2B5EF4-FFF2-40B4-BE49-F238E27FC236}">
                <a16:creationId xmlns:a16="http://schemas.microsoft.com/office/drawing/2014/main" id="{D38C7614-1E53-4453-8BBF-8AE99868AD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3143" y="3041739"/>
            <a:ext cx="1822862" cy="1822862"/>
          </a:xfrm>
          <a:prstGeom prst="rect">
            <a:avLst/>
          </a:prstGeom>
        </p:spPr>
      </p:pic>
      <p:pic>
        <p:nvPicPr>
          <p:cNvPr id="5" name="Grafický objekt 4" descr="Kontrolní seznam">
            <a:extLst>
              <a:ext uri="{FF2B5EF4-FFF2-40B4-BE49-F238E27FC236}">
                <a16:creationId xmlns:a16="http://schemas.microsoft.com/office/drawing/2014/main" id="{81BA050B-3E8A-4BE3-A4B5-667501DCF1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909995" y="1298179"/>
            <a:ext cx="1324009" cy="1324009"/>
          </a:xfrm>
          <a:prstGeom prst="rect">
            <a:avLst/>
          </a:prstGeom>
        </p:spPr>
      </p:pic>
      <p:pic>
        <p:nvPicPr>
          <p:cNvPr id="10" name="Grafický objekt 9" descr="Databáze">
            <a:extLst>
              <a:ext uri="{FF2B5EF4-FFF2-40B4-BE49-F238E27FC236}">
                <a16:creationId xmlns:a16="http://schemas.microsoft.com/office/drawing/2014/main" id="{E9C4F327-3D5E-418E-910F-E3DC4767B2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76000" y="3280558"/>
            <a:ext cx="1356756" cy="1356756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6D2E3862-CAA4-4AD1-9B2C-ECA31A322889}"/>
              </a:ext>
            </a:extLst>
          </p:cNvPr>
          <p:cNvSpPr txBox="1"/>
          <p:nvPr/>
        </p:nvSpPr>
        <p:spPr>
          <a:xfrm>
            <a:off x="1107374" y="4800553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MAH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0F750F2D-830E-42D4-BED7-0B24ACB078B0}"/>
              </a:ext>
            </a:extLst>
          </p:cNvPr>
          <p:cNvSpPr txBox="1"/>
          <p:nvPr/>
        </p:nvSpPr>
        <p:spPr>
          <a:xfrm>
            <a:off x="3790927" y="2598003"/>
            <a:ext cx="1561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webový formulář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A50A107E-1C3D-4895-8020-289B5FC5510C}"/>
              </a:ext>
            </a:extLst>
          </p:cNvPr>
          <p:cNvSpPr txBox="1"/>
          <p:nvPr/>
        </p:nvSpPr>
        <p:spPr>
          <a:xfrm>
            <a:off x="6765147" y="4615886"/>
            <a:ext cx="1578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databáze SÚKL</a:t>
            </a:r>
          </a:p>
        </p:txBody>
      </p:sp>
      <p:sp>
        <p:nvSpPr>
          <p:cNvPr id="13" name="Šipka: doprava 12">
            <a:extLst>
              <a:ext uri="{FF2B5EF4-FFF2-40B4-BE49-F238E27FC236}">
                <a16:creationId xmlns:a16="http://schemas.microsoft.com/office/drawing/2014/main" id="{700571D9-CE01-4E22-B62D-DD7986B78F50}"/>
              </a:ext>
            </a:extLst>
          </p:cNvPr>
          <p:cNvSpPr/>
          <p:nvPr/>
        </p:nvSpPr>
        <p:spPr>
          <a:xfrm>
            <a:off x="2693924" y="3831204"/>
            <a:ext cx="4251553" cy="27701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3A4C9F54-0307-49D8-AFC1-2B34FEEDE28A}"/>
              </a:ext>
            </a:extLst>
          </p:cNvPr>
          <p:cNvSpPr txBox="1"/>
          <p:nvPr/>
        </p:nvSpPr>
        <p:spPr>
          <a:xfrm>
            <a:off x="4251420" y="428710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API</a:t>
            </a:r>
          </a:p>
        </p:txBody>
      </p:sp>
      <p:sp>
        <p:nvSpPr>
          <p:cNvPr id="23" name="Šipka: doprava 22">
            <a:extLst>
              <a:ext uri="{FF2B5EF4-FFF2-40B4-BE49-F238E27FC236}">
                <a16:creationId xmlns:a16="http://schemas.microsoft.com/office/drawing/2014/main" id="{B686EA5C-C12F-4063-B283-475AB9A46881}"/>
              </a:ext>
            </a:extLst>
          </p:cNvPr>
          <p:cNvSpPr/>
          <p:nvPr/>
        </p:nvSpPr>
        <p:spPr>
          <a:xfrm rot="18987949">
            <a:off x="2417134" y="2564175"/>
            <a:ext cx="1795901" cy="285604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: doprava 23">
            <a:extLst>
              <a:ext uri="{FF2B5EF4-FFF2-40B4-BE49-F238E27FC236}">
                <a16:creationId xmlns:a16="http://schemas.microsoft.com/office/drawing/2014/main" id="{A0FDCB75-1DBD-45B7-9A47-92E1D8108ED7}"/>
              </a:ext>
            </a:extLst>
          </p:cNvPr>
          <p:cNvSpPr/>
          <p:nvPr/>
        </p:nvSpPr>
        <p:spPr>
          <a:xfrm rot="2232239">
            <a:off x="5042712" y="2535597"/>
            <a:ext cx="2129086" cy="261807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4286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B7DDDC2-BB27-4506-BAFA-356998B99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668" y="2937611"/>
            <a:ext cx="4290703" cy="3504074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1140480"/>
            <a:ext cx="8229240" cy="51019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endParaRPr lang="cs-CZ" sz="28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algn="ctr"/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CÍL:</a:t>
            </a:r>
          </a:p>
          <a:p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594000" y="1555667"/>
            <a:ext cx="8229240" cy="447083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 algn="ctr"/>
            <a:r>
              <a:rPr lang="cs-CZ" sz="3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Co nejvíce usnadnit plnění zákonné povinnosti</a:t>
            </a:r>
          </a:p>
          <a:p>
            <a:pPr marL="360" algn="ctr"/>
            <a:r>
              <a:rPr lang="cs-CZ" sz="32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 umožnit bezproblémové poskytování hlášení</a:t>
            </a:r>
          </a:p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10589166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Lze hlášení zaslat alternativně jiným způsobem?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2"/>
            <a:ext cx="8229240" cy="418779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Zasílání hlášení jiným způsobem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nelze akceptovat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jelikož ho SÚKL nemůže na své straně technicky zpracovat</a:t>
            </a: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9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5CEE132-7F32-4591-8DD6-724C07D24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738" y="3861645"/>
            <a:ext cx="2306793" cy="230679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F08F254-79E6-405B-A92C-C6F0AFD17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005" y="4485312"/>
            <a:ext cx="3545990" cy="118477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FE4214-9F0D-4AF6-80FD-56B1A2572C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585" y="3580470"/>
            <a:ext cx="3129011" cy="268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276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 kdy mám hlášení zasílat?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784838"/>
            <a:ext cx="8229240" cy="445273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10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2D588E4-B74A-4383-BAC1-5126E0E516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7245761"/>
              </p:ext>
            </p:extLst>
          </p:nvPr>
        </p:nvGraphicFramePr>
        <p:xfrm>
          <a:off x="1464000" y="1907324"/>
          <a:ext cx="6243086" cy="4259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99537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Jaké jsou termíny hlášení?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3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podává </a:t>
            </a:r>
            <a:r>
              <a:rPr lang="cs-CZ" sz="2400" b="1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 10. dne 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následujícího měsíce za předcházející kalendářní měsíc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11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7A6D4EF-22CD-4736-B81C-1A6ED77A2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415" y="3538429"/>
            <a:ext cx="5403025" cy="2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3663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45E3A39-5282-4D8C-8FDF-5D2CDD2549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2" y="2992581"/>
            <a:ext cx="3111335" cy="3111335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Jaké jsou termíny hlášení?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3"/>
            <a:ext cx="8229240" cy="4123274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zaslané v termínu do 10. dne v měsíci lze následně až </a:t>
            </a:r>
            <a:r>
              <a:rPr lang="cs-CZ" sz="2400" b="1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 20. dne 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měsíci libovolně upravovat.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12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13732984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2"/>
          <p:cNvSpPr txBox="1"/>
          <p:nvPr/>
        </p:nvSpPr>
        <p:spPr>
          <a:xfrm>
            <a:off x="457200" y="1980643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13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E8561B1-5920-4A5F-AB66-1A31057BF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4005"/>
            <a:ext cx="9144000" cy="4729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6358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AE5D232D-29C3-46A5-BF03-C77A3014F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692" y="4180121"/>
            <a:ext cx="3700404" cy="2466936"/>
          </a:xfrm>
          <a:prstGeom prst="rect">
            <a:avLst/>
          </a:prstGeom>
        </p:spPr>
      </p:pic>
      <p:sp>
        <p:nvSpPr>
          <p:cNvPr id="99" name="TextShape 2"/>
          <p:cNvSpPr txBox="1"/>
          <p:nvPr/>
        </p:nvSpPr>
        <p:spPr>
          <a:xfrm>
            <a:off x="457200" y="1784838"/>
            <a:ext cx="8229240" cy="433666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Účinnost vyhlášky č. 228/2008 Sb.: od </a:t>
            </a:r>
            <a:r>
              <a:rPr lang="cs-CZ" sz="2400" b="1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1.11.2018</a:t>
            </a:r>
          </a:p>
          <a:p>
            <a:pPr marL="360">
              <a:lnSpc>
                <a:spcPct val="100000"/>
              </a:lnSpc>
            </a:pPr>
            <a:endParaRPr lang="cs-CZ" sz="2400" b="1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buFont typeface="Wingdings" panose="05000000000000000000" pitchFamily="2" charset="2"/>
              <a:buChar char="q"/>
            </a:pP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1. hlášení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se zasílá do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10.12.2018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za období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11/2018</a:t>
            </a:r>
          </a:p>
          <a:p>
            <a:pPr marL="457560" indent="-457200"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za období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12/2017 – 10/2018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je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nepovinné</a:t>
            </a:r>
          </a:p>
          <a:p>
            <a:pPr marL="457560" indent="-457200"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případě zájmu držitele zaslat hlášení zpětně za již uzavřená období: </a:t>
            </a:r>
          </a:p>
          <a:p>
            <a:pPr marL="360">
              <a:lnSpc>
                <a:spcPct val="100000"/>
              </a:lnSpc>
            </a:pP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                 </a:t>
            </a:r>
          </a:p>
          <a:p>
            <a:pPr marL="360">
              <a:lnSpc>
                <a:spcPct val="100000"/>
              </a:lnSpc>
            </a:pPr>
            <a:endParaRPr lang="cs-CZ" sz="2400" b="1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r>
              <a:rPr lang="cs-CZ" sz="2400" b="1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			</a:t>
            </a:r>
          </a:p>
          <a:p>
            <a:pPr marL="360">
              <a:lnSpc>
                <a:spcPct val="100000"/>
              </a:lnSpc>
            </a:pPr>
            <a:r>
              <a:rPr lang="cs-CZ" sz="24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		         </a:t>
            </a:r>
            <a:r>
              <a:rPr lang="cs-CZ" sz="3200" b="1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oda@sukl.cz</a:t>
            </a:r>
            <a:endParaRPr lang="cs-CZ" sz="2400" b="1" strike="noStrike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Lze zaslat hlášení za období 12/2017 – 10/2018?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14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sp>
        <p:nvSpPr>
          <p:cNvPr id="7" name="Šipka: dolů 6">
            <a:extLst>
              <a:ext uri="{FF2B5EF4-FFF2-40B4-BE49-F238E27FC236}">
                <a16:creationId xmlns:a16="http://schemas.microsoft.com/office/drawing/2014/main" id="{5B4875A1-05E6-4C4E-B376-8DA5FDC3E1F2}"/>
              </a:ext>
            </a:extLst>
          </p:cNvPr>
          <p:cNvSpPr/>
          <p:nvPr/>
        </p:nvSpPr>
        <p:spPr>
          <a:xfrm>
            <a:off x="3788229" y="4180121"/>
            <a:ext cx="522514" cy="13062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4026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93BAE5E-BB51-4973-BD79-F94F0DDD5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049" y="3645724"/>
            <a:ext cx="2708275" cy="2708275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Nestihl(-a) jsem hlášení zaslat v termínu…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3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Pokud nebylo hlášení zasláno do 10. dne v měsíci, jeho založení držitelem již </a:t>
            </a:r>
            <a:r>
              <a:rPr lang="cs-CZ" sz="2400" b="1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není možné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adresu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oda@sukl.cz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zaslat žádost o založení hlášení po řádném termínu: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914760" lvl="1" indent="-457200">
              <a:buFont typeface="Wingdings" panose="05000000000000000000" pitchFamily="2" charset="2"/>
              <a:buChar char="§"/>
            </a:pP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Identifikace držitele (název, adresa)</a:t>
            </a:r>
          </a:p>
          <a:p>
            <a:pPr marL="914760" lvl="1" indent="-457200">
              <a:buFont typeface="Wingdings" panose="05000000000000000000" pitchFamily="2" charset="2"/>
              <a:buChar char="§"/>
            </a:pPr>
            <a:r>
              <a:rPr lang="cs-CZ" sz="2400" i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Kód pracoviště </a:t>
            </a: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(jedenáctimístný identifikátor)</a:t>
            </a:r>
          </a:p>
          <a:p>
            <a:pPr marL="914760" lvl="1" indent="-457200">
              <a:buFont typeface="Wingdings" panose="05000000000000000000" pitchFamily="2" charset="2"/>
              <a:buChar char="§"/>
            </a:pP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Kontaktní údaje (jméno, telefon, mail)</a:t>
            </a:r>
          </a:p>
          <a:p>
            <a:pPr marL="914760" lvl="1" indent="-457200">
              <a:buFont typeface="Wingdings" panose="05000000000000000000" pitchFamily="2" charset="2"/>
              <a:buChar char="§"/>
            </a:pPr>
            <a:r>
              <a:rPr lang="cs-CZ" sz="2400" i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Stručné zdůvodnění nezaslání hlášení</a:t>
            </a: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15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11801467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Zaslal(-a) jsem žádost o založení hlášení po termínu. Co mám dělat dál?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3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Odd. datových analýz (ODA) založí „</a:t>
            </a:r>
            <a:r>
              <a:rPr lang="cs-CZ" sz="2400" b="0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Prohlášení o nedodání LP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“, které si držitel sám změní do </a:t>
            </a:r>
            <a:r>
              <a:rPr lang="cs-CZ" sz="2400" b="0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20. dne v měsíci </a:t>
            </a: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hlášení formou zadání dodaných LP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Pokud žádné dodávky/vratky nebyly realizovány, toto Prohlášení už není třeba nijak měnit</a:t>
            </a: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 20. dni v měsíci je nutné provést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mimořádnou opravu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která podléhá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schválení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ze strany SÚKL</a:t>
            </a: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16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304818806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462D26-3A20-44FA-AA63-2F42C69BC4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761" y="3277589"/>
            <a:ext cx="3838879" cy="2961421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jsem zaslal(-a), ale potřebuji ho opravit…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980643"/>
            <a:ext cx="8229240" cy="414085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Zaslané hlášení může držitel </a:t>
            </a: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 20. dne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v měsíci libovolně upravovat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 20. dni v měsíci držitel provede</a:t>
            </a:r>
            <a:b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mimořádnou opravu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, která podléhá</a:t>
            </a:r>
            <a:b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1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schválení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ze strany SÚKL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 provedení oprav není třeba</a:t>
            </a:r>
            <a:b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SÚKL žádat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17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359573926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46400" y="1140480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Shrnutí: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784838"/>
            <a:ext cx="8229240" cy="442595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 zaslání hlášení je třeba mít správně nainstalovaný certifikát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se zasílá do 10. dne v měsíci (potom již nejde založit)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Do 20. dne v měsíci lze hlášení opravit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 20. dni v měsíci lze provést pouze mimořádnou opravu</a:t>
            </a:r>
          </a:p>
          <a:p>
            <a:pPr marL="457560" indent="-457200"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Hlásí se pouze ty registrované LP (s přiděleným kódem SÚKL), u kterých byl zaznamenán nějaký pohyb (dodávka, vratka)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Pokud žádný LP nebyl dodán, zašle se „Prohlášení“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Subjekt, který byl zmocněn podávat hlášení místo držitele, hlásí celé portfolio LP daného držitele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nelze zasílat jinými, než uvedenými cestami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18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17106308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19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97F1D5C-CED8-4BF7-B509-76927A0AF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1025281"/>
            <a:ext cx="8659748" cy="468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409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6255D7-4282-4EBB-ABC0-10D5CCE01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049" y="3447248"/>
            <a:ext cx="2262591" cy="2759257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994493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Kde najdu další informace?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57200" y="1638851"/>
            <a:ext cx="8229240" cy="3467539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60">
              <a:lnSpc>
                <a:spcPct val="100000"/>
              </a:lnSpc>
            </a:pPr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Na portálu </a:t>
            </a:r>
            <a:r>
              <a:rPr lang="cs-CZ" sz="2400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https://pristupy.sukl.cz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jsou k dispozici další informace týkající se hlášení:</a:t>
            </a:r>
          </a:p>
          <a:p>
            <a:pPr marL="360">
              <a:lnSpc>
                <a:spcPct val="100000"/>
              </a:lnSpc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Informace pro držitele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k plnění zákonné povinnosti hlášení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Žádost držitele o přístup k agendám SÚKL</a:t>
            </a:r>
          </a:p>
          <a:p>
            <a:pPr marL="457560" indent="-457200">
              <a:buFont typeface="Wingdings" panose="05000000000000000000" pitchFamily="2" charset="2"/>
              <a:buChar char="Ø"/>
            </a:pP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Návod na generování certifikátu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Instruktážní video k založení nového hlášení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nebo Prohlášení o nedodávání LP</a:t>
            </a: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Často kladené otázky </a:t>
            </a:r>
            <a:r>
              <a:rPr lang="cs-CZ" sz="24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a odpovědi</a:t>
            </a: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2017  STÁTNÍ ÚSTAV PRO KONTROLU LÉČIV</a:t>
            </a:r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20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</p:spTree>
    <p:extLst>
      <p:ext uri="{BB962C8B-B14F-4D97-AF65-F5344CB8AC3E}">
        <p14:creationId xmlns:p14="http://schemas.microsoft.com/office/powerpoint/2010/main" val="8348626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2CE3BF64-3630-44A8-A78B-641BD1BF1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156" y="3334193"/>
            <a:ext cx="2933364" cy="2933364"/>
          </a:xfrm>
          <a:prstGeom prst="rect">
            <a:avLst/>
          </a:prstGeom>
        </p:spPr>
      </p:pic>
      <p:sp>
        <p:nvSpPr>
          <p:cNvPr id="98" name="TextShape 1"/>
          <p:cNvSpPr txBox="1"/>
          <p:nvPr/>
        </p:nvSpPr>
        <p:spPr>
          <a:xfrm>
            <a:off x="446400" y="994493"/>
            <a:ext cx="8229240" cy="64435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r>
              <a:rPr lang="cs-CZ" sz="28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Potřebuji pomoc, mám dotaz…</a:t>
            </a:r>
            <a:endParaRPr lang="cs-CZ" sz="2800" b="1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410400" y="1638851"/>
            <a:ext cx="8229240" cy="422465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371960" lvl="3"/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Mám obecný dotaz nebo dotaz k obsahu hlášení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0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oda@sukl.cz</a:t>
            </a:r>
            <a:endParaRPr lang="cs-CZ" sz="2400" b="1" strike="noStrike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371960" lvl="3"/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371960" lvl="3"/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Mám technický dotaz nebo problém související s podáním hlášení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0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itpodporahlaseni@sukl.cz</a:t>
            </a:r>
            <a:endParaRPr lang="cs-CZ" sz="2400" b="1" strike="noStrike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371960" lvl="3"/>
            <a:endParaRPr lang="cs-CZ" sz="2400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1371960" lvl="3"/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Mám dotaz týkající se použití 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certifikátu</a:t>
            </a: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r>
              <a:rPr lang="cs-CZ" sz="2400" b="0" strike="noStrike" spc="-1" dirty="0">
                <a:solidFill>
                  <a:srgbClr val="C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pristup@sukl.cz</a:t>
            </a:r>
            <a:endParaRPr lang="cs-CZ" sz="2400" spc="-1" dirty="0">
              <a:solidFill>
                <a:srgbClr val="C00000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457560" indent="-457200">
              <a:lnSpc>
                <a:spcPct val="100000"/>
              </a:lnSpc>
              <a:buFont typeface="Wingdings" panose="05000000000000000000" pitchFamily="2" charset="2"/>
              <a:buChar char="q"/>
            </a:pP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  <a:p>
            <a:pPr marL="360">
              <a:lnSpc>
                <a:spcPct val="100000"/>
              </a:lnSpc>
            </a:pPr>
            <a:br>
              <a:rPr lang="cs-CZ" sz="24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</a:br>
            <a:endParaRPr lang="cs-CZ" sz="2400" b="0" strike="noStrike" spc="-1" dirty="0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00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1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2" name="TextShape 5"/>
          <p:cNvSpPr txBox="1"/>
          <p:nvPr/>
        </p:nvSpPr>
        <p:spPr>
          <a:xfrm>
            <a:off x="7560000" y="540000"/>
            <a:ext cx="1079640" cy="21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D2237BEC-7FC0-4116-BA9C-2FAC71D7DFFA}" type="slidenum">
              <a:rPr lang="cs-CZ" sz="900" b="0" strike="noStrike" spc="-1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21</a:t>
            </a:fld>
            <a:endParaRPr lang="cs-CZ" sz="1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03" name="TextShape 6"/>
          <p:cNvSpPr txBox="1"/>
          <p:nvPr/>
        </p:nvSpPr>
        <p:spPr>
          <a:xfrm>
            <a:off x="2188800" y="504000"/>
            <a:ext cx="5039640" cy="251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marL="343080" indent="-342720"/>
            <a:r>
              <a:rPr lang="cs-CZ" sz="1200" b="1" spc="-1" dirty="0">
                <a:solidFill>
                  <a:srgbClr val="2D329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Hlášení dodávek LP dodaných držitelem registrace do ČR</a:t>
            </a:r>
          </a:p>
        </p:txBody>
      </p:sp>
      <p:pic>
        <p:nvPicPr>
          <p:cNvPr id="3" name="Grafický objekt 2" descr="E-mail">
            <a:extLst>
              <a:ext uri="{FF2B5EF4-FFF2-40B4-BE49-F238E27FC236}">
                <a16:creationId xmlns:a16="http://schemas.microsoft.com/office/drawing/2014/main" id="{0FE15384-8D7E-475B-872E-090349512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1579" y="1877704"/>
            <a:ext cx="914400" cy="914400"/>
          </a:xfrm>
          <a:prstGeom prst="rect">
            <a:avLst/>
          </a:prstGeom>
        </p:spPr>
      </p:pic>
      <p:pic>
        <p:nvPicPr>
          <p:cNvPr id="11" name="Grafický objekt 10" descr="E-mail">
            <a:extLst>
              <a:ext uri="{FF2B5EF4-FFF2-40B4-BE49-F238E27FC236}">
                <a16:creationId xmlns:a16="http://schemas.microsoft.com/office/drawing/2014/main" id="{154574A4-C53F-4AB4-B6DD-EA08BE9499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1579" y="3184726"/>
            <a:ext cx="914400" cy="914400"/>
          </a:xfrm>
          <a:prstGeom prst="rect">
            <a:avLst/>
          </a:prstGeom>
        </p:spPr>
      </p:pic>
      <p:pic>
        <p:nvPicPr>
          <p:cNvPr id="12" name="Grafický objekt 11" descr="E-mail">
            <a:extLst>
              <a:ext uri="{FF2B5EF4-FFF2-40B4-BE49-F238E27FC236}">
                <a16:creationId xmlns:a16="http://schemas.microsoft.com/office/drawing/2014/main" id="{2982189C-39CA-4330-BE6B-3242F4A06D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1579" y="452914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519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2816640" y="2619000"/>
            <a:ext cx="5823000" cy="1214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3200" b="1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Děkujeme za pozornost</a:t>
            </a:r>
            <a:endParaRPr lang="cs-CZ" sz="1800" b="0" strike="noStrike" spc="-1">
              <a:solidFill>
                <a:srgbClr val="2D3291"/>
              </a:solidFill>
              <a:uFill>
                <a:solidFill>
                  <a:srgbClr val="FFFFFF"/>
                </a:solidFill>
              </a:uFill>
              <a:latin typeface="Calibri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2861640" y="3780000"/>
            <a:ext cx="5778000" cy="1799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lnSpc>
                <a:spcPct val="100000"/>
              </a:lnSpc>
            </a:pPr>
            <a:r>
              <a:rPr lang="cs-CZ" sz="1400" b="0" strike="noStrike" cap="all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Státní ústav pro kontrolu léčiv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Šrobárova 48, 100 41 Praha 10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tel.: +420 272 185 111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fax: +420 271 732 377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400" b="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e-mail: posta@sukl.cz</a:t>
            </a:r>
            <a:endParaRPr lang="cs-CZ" sz="3200" b="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3" name="TextShape 3"/>
          <p:cNvSpPr txBox="1"/>
          <p:nvPr/>
        </p:nvSpPr>
        <p:spPr>
          <a:xfrm>
            <a:off x="6876000" y="6356520"/>
            <a:ext cx="1799640" cy="359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r">
              <a:lnSpc>
                <a:spcPct val="100000"/>
              </a:lnSpc>
            </a:pPr>
            <a:r>
              <a:rPr lang="cs-CZ" sz="900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22.10.2018</a:t>
            </a:r>
            <a:endParaRPr lang="cs-CZ" sz="1400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84" name="TextShape 4"/>
          <p:cNvSpPr txBox="1"/>
          <p:nvPr/>
        </p:nvSpPr>
        <p:spPr>
          <a:xfrm>
            <a:off x="457200" y="6356520"/>
            <a:ext cx="2895120" cy="3646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cs-CZ" sz="900" b="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© 2018  STÁTNÍ ÚSTAV PRO KONTROLU LÉČIV</a:t>
            </a:r>
            <a:endParaRPr lang="cs-CZ" sz="1400" b="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pic>
        <p:nvPicPr>
          <p:cNvPr id="185" name="Obrázek 10"/>
          <p:cNvPicPr/>
          <p:nvPr/>
        </p:nvPicPr>
        <p:blipFill>
          <a:blip r:embed="rId3"/>
          <a:stretch/>
        </p:blipFill>
        <p:spPr>
          <a:xfrm>
            <a:off x="2773800" y="1448640"/>
            <a:ext cx="3596400" cy="97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6012</TotalTime>
  <Words>1107</Words>
  <Application>Microsoft Office PowerPoint</Application>
  <PresentationFormat>Předvádění na obrazovce (4:3)</PresentationFormat>
  <Paragraphs>244</Paragraphs>
  <Slides>22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30" baseType="lpstr">
      <vt:lpstr>Arial</vt:lpstr>
      <vt:lpstr>Calibri</vt:lpstr>
      <vt:lpstr>DejaVu Sans</vt:lpstr>
      <vt:lpstr>Symbol</vt:lpstr>
      <vt:lpstr>Times New Roman</vt:lpstr>
      <vt:lpstr>Wingdings</vt:lpstr>
      <vt:lpstr>Office Theme</vt:lpstr>
      <vt:lpstr>Office Theme</vt:lpstr>
      <vt:lpstr>Státní ústav pro kontrolu léčiv  PharmDr. Kamil Kalousek Sekce dozoru Odd. Datových analýz (ODA)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Kalousek Kamil</cp:lastModifiedBy>
  <cp:revision>347</cp:revision>
  <dcterms:created xsi:type="dcterms:W3CDTF">2012-11-07T12:54:42Z</dcterms:created>
  <dcterms:modified xsi:type="dcterms:W3CDTF">2018-10-17T09:02:42Z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Předvádění na obrazovce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