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2" r:id="rId2"/>
    <p:sldMasterId id="2147483660" r:id="rId3"/>
  </p:sldMasterIdLst>
  <p:notesMasterIdLst>
    <p:notesMasterId r:id="rId22"/>
  </p:notesMasterIdLst>
  <p:handoutMasterIdLst>
    <p:handoutMasterId r:id="rId23"/>
  </p:handoutMasterIdLst>
  <p:sldIdLst>
    <p:sldId id="256" r:id="rId4"/>
    <p:sldId id="257" r:id="rId5"/>
    <p:sldId id="258" r:id="rId6"/>
    <p:sldId id="261" r:id="rId7"/>
    <p:sldId id="263" r:id="rId8"/>
    <p:sldId id="264" r:id="rId9"/>
    <p:sldId id="266" r:id="rId10"/>
    <p:sldId id="267" r:id="rId11"/>
    <p:sldId id="268" r:id="rId12"/>
    <p:sldId id="273" r:id="rId13"/>
    <p:sldId id="272" r:id="rId14"/>
    <p:sldId id="274" r:id="rId15"/>
    <p:sldId id="260" r:id="rId16"/>
    <p:sldId id="269" r:id="rId17"/>
    <p:sldId id="270" r:id="rId18"/>
    <p:sldId id="271" r:id="rId19"/>
    <p:sldId id="275" r:id="rId20"/>
    <p:sldId id="259" r:id="rId21"/>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850F8"/>
    <a:srgbClr val="FF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416" autoAdjust="0"/>
    <p:restoredTop sz="94660"/>
  </p:normalViewPr>
  <p:slideViewPr>
    <p:cSldViewPr>
      <p:cViewPr varScale="1">
        <p:scale>
          <a:sx n="109" d="100"/>
          <a:sy n="109" d="100"/>
        </p:scale>
        <p:origin x="1182" y="114"/>
      </p:cViewPr>
      <p:guideLst>
        <p:guide orient="horz" pos="2160"/>
        <p:guide pos="2880"/>
      </p:guideLst>
    </p:cSldViewPr>
  </p:slideViewPr>
  <p:notesTextViewPr>
    <p:cViewPr>
      <p:scale>
        <a:sx n="100" d="100"/>
        <a:sy n="100" d="100"/>
      </p:scale>
      <p:origin x="0" y="0"/>
    </p:cViewPr>
  </p:notesTextViewPr>
  <p:gridSpacing cx="45005" cy="45005"/>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theme" Target="theme/theme1.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handoutMaster" Target="handoutMasters/handoutMaster1.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notesMaster" Target="notesMasters/notesMaster1.xml"/><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r>
              <a:rPr lang="cs-CZ"/>
              <a:t>Název prezentace</a:t>
            </a:r>
          </a:p>
        </p:txBody>
      </p:sp>
      <p:sp>
        <p:nvSpPr>
          <p:cNvPr id="3" name="Zástupný symbol pro datum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00903745-04E8-42A2-A8D1-9C706D111395}" type="datetimeFigureOut">
              <a:rPr lang="cs-CZ" smtClean="0"/>
              <a:pPr/>
              <a:t>20.11.2017</a:t>
            </a:fld>
            <a:endParaRPr lang="cs-CZ"/>
          </a:p>
        </p:txBody>
      </p:sp>
      <p:sp>
        <p:nvSpPr>
          <p:cNvPr id="4" name="Zástupný symbol pro zápatí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r>
              <a:rPr lang="cs-CZ"/>
              <a:t>© 2012  STÁTNÍ ÚSTAV PRO KONTROLU LÉČIV</a:t>
            </a:r>
          </a:p>
        </p:txBody>
      </p:sp>
      <p:sp>
        <p:nvSpPr>
          <p:cNvPr id="5" name="Zástupný symbol pro číslo snímku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2C8EF29E-2275-4AD4-85BB-1A64B48EAF92}" type="slidenum">
              <a:rPr lang="cs-CZ" smtClean="0"/>
              <a:pPr/>
              <a:t>‹#›</a:t>
            </a:fld>
            <a:endParaRPr lang="cs-CZ"/>
          </a:p>
        </p:txBody>
      </p:sp>
    </p:spTree>
    <p:extLst>
      <p:ext uri="{BB962C8B-B14F-4D97-AF65-F5344CB8AC3E}">
        <p14:creationId xmlns:p14="http://schemas.microsoft.com/office/powerpoint/2010/main" val="1130778226"/>
      </p:ext>
    </p:extLst>
  </p:cSld>
  <p:clrMap bg1="lt1" tx1="dk1" bg2="lt2" tx2="dk2" accent1="accent1" accent2="accent2" accent3="accent3" accent4="accent4" accent5="accent5" accent6="accent6" hlink="hlink" folHlink="folHlink"/>
  <p:hf/>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r>
              <a:rPr lang="cs-CZ"/>
              <a:t>Název prezentace</a:t>
            </a:r>
          </a:p>
        </p:txBody>
      </p:sp>
      <p:sp>
        <p:nvSpPr>
          <p:cNvPr id="3" name="Zástupný symbol pro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F5EF19A-23EF-42A5-8937-4D562DAA8374}" type="datetimeFigureOut">
              <a:rPr lang="cs-CZ" smtClean="0"/>
              <a:pPr/>
              <a:t>20.11.2017</a:t>
            </a:fld>
            <a:endParaRPr lang="cs-CZ"/>
          </a:p>
        </p:txBody>
      </p:sp>
      <p:sp>
        <p:nvSpPr>
          <p:cNvPr id="4" name="Zástupný symbol pro obrázek snímk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6" name="Zástupný symbol pro zápatí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r>
              <a:rPr lang="cs-CZ"/>
              <a:t>© 2012  STÁTNÍ ÚSTAV PRO KONTROLU LÉČIV</a:t>
            </a:r>
          </a:p>
        </p:txBody>
      </p:sp>
      <p:sp>
        <p:nvSpPr>
          <p:cNvPr id="7" name="Zástupný symbol pro číslo snímk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0DD6C48-1BDB-489B-90ED-5BA449E5A48F}" type="slidenum">
              <a:rPr lang="cs-CZ" smtClean="0"/>
              <a:pPr/>
              <a:t>‹#›</a:t>
            </a:fld>
            <a:endParaRPr lang="cs-CZ"/>
          </a:p>
        </p:txBody>
      </p:sp>
    </p:spTree>
    <p:extLst>
      <p:ext uri="{BB962C8B-B14F-4D97-AF65-F5344CB8AC3E}">
        <p14:creationId xmlns:p14="http://schemas.microsoft.com/office/powerpoint/2010/main" val="3011909620"/>
      </p:ext>
    </p:extLst>
  </p:cSld>
  <p:clrMap bg1="lt1" tx1="dk1" bg2="lt2" tx2="dk2" accent1="accent1" accent2="accent2" accent3="accent3" accent4="accent4" accent5="accent5" accent6="accent6" hlink="hlink" folHlink="folHlink"/>
  <p:hf/>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2160000" y="2130425"/>
            <a:ext cx="6480000" cy="1440000"/>
          </a:xfrm>
        </p:spPr>
        <p:txBody>
          <a:bodyPr/>
          <a:lstStyle/>
          <a:p>
            <a:r>
              <a:rPr lang="cs-CZ"/>
              <a:t>Klepnutím lze upravit styl předlohy nadpisů.</a:t>
            </a:r>
          </a:p>
        </p:txBody>
      </p:sp>
      <p:sp>
        <p:nvSpPr>
          <p:cNvPr id="3" name="Podnadpis 2"/>
          <p:cNvSpPr>
            <a:spLocks noGrp="1"/>
          </p:cNvSpPr>
          <p:nvPr>
            <p:ph type="subTitle" idx="1"/>
          </p:nvPr>
        </p:nvSpPr>
        <p:spPr>
          <a:xfrm>
            <a:off x="2160000" y="3780000"/>
            <a:ext cx="6480000" cy="1800000"/>
          </a:xfrm>
        </p:spPr>
        <p:txBody>
          <a:bodyPr/>
          <a:lstStyle>
            <a:lvl1pPr marL="0" indent="0" algn="l">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dirty="0"/>
              <a:t>Klepnutím lze upravit styl předlohy podnadpisů.</a:t>
            </a:r>
          </a:p>
        </p:txBody>
      </p:sp>
      <p:sp>
        <p:nvSpPr>
          <p:cNvPr id="4" name="Zástupný symbol pro datum 3"/>
          <p:cNvSpPr>
            <a:spLocks noGrp="1"/>
          </p:cNvSpPr>
          <p:nvPr>
            <p:ph type="dt" sz="half" idx="10"/>
          </p:nvPr>
        </p:nvSpPr>
        <p:spPr/>
        <p:txBody>
          <a:bodyPr/>
          <a:lstStyle/>
          <a:p>
            <a:fld id="{343F6E72-4F2C-48AE-B4A9-0C70193C6FB8}" type="datetime1">
              <a:rPr lang="cs-CZ" smtClean="0"/>
              <a:pPr/>
              <a:t>20.11.2017</a:t>
            </a:fld>
            <a:endParaRPr lang="cs-CZ"/>
          </a:p>
        </p:txBody>
      </p:sp>
      <p:sp>
        <p:nvSpPr>
          <p:cNvPr id="5" name="Zástupný symbol pro zápatí 4"/>
          <p:cNvSpPr>
            <a:spLocks noGrp="1"/>
          </p:cNvSpPr>
          <p:nvPr>
            <p:ph type="ftr" sz="quarter" idx="11"/>
          </p:nvPr>
        </p:nvSpPr>
        <p:spPr/>
        <p:txBody>
          <a:bodyPr/>
          <a:lstStyle/>
          <a:p>
            <a:r>
              <a:rPr lang="cs-CZ"/>
              <a:t>© 2012  STÁTNÍ ÚSTAV PRO KONTROLU LÉČIV</a:t>
            </a:r>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a:t>
            </a:fld>
            <a:endParaRPr lang="cs-CZ"/>
          </a:p>
        </p:txBody>
      </p:sp>
      <p:sp>
        <p:nvSpPr>
          <p:cNvPr id="8"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tx1"/>
                </a:solidFill>
              </a:defRPr>
            </a:lvl1pPr>
          </a:lstStyle>
          <a:p>
            <a:pPr lvl="0"/>
            <a:r>
              <a:rPr lang="cs-CZ" dirty="0"/>
              <a:t>NÁZEV PREZENTACE / kapitola</a:t>
            </a:r>
          </a:p>
        </p:txBody>
      </p:sp>
    </p:spTree>
  </p:cSld>
  <p:clrMapOvr>
    <a:masterClrMapping/>
  </p:clrMapOvr>
  <p:transition>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obsah 2"/>
          <p:cNvSpPr>
            <a:spLocks noGrp="1"/>
          </p:cNvSpPr>
          <p:nvPr>
            <p:ph idx="1"/>
          </p:nvPr>
        </p:nvSpPr>
        <p:spPr/>
        <p:txBody>
          <a:bodyPr/>
          <a:lstStyle>
            <a:lvl1pPr>
              <a:buFontTx/>
              <a:buBlip>
                <a:blip r:embed="rId2"/>
              </a:buBlip>
              <a:defRPr/>
            </a:lvl1pPr>
          </a:lstStyle>
          <a:p>
            <a:pPr lvl="0"/>
            <a:r>
              <a:rPr lang="cs-CZ" dirty="0"/>
              <a:t>Klepnutím lze upravit styly předlohy textu.</a:t>
            </a:r>
          </a:p>
          <a:p>
            <a:pPr lvl="1"/>
            <a:r>
              <a:rPr lang="cs-CZ" dirty="0"/>
              <a:t>Druhá úroveň</a:t>
            </a:r>
          </a:p>
          <a:p>
            <a:pPr lvl="2"/>
            <a:r>
              <a:rPr lang="cs-CZ" dirty="0"/>
              <a:t>Třetí úroveň</a:t>
            </a:r>
          </a:p>
          <a:p>
            <a:pPr lvl="3"/>
            <a:r>
              <a:rPr lang="cs-CZ" dirty="0"/>
              <a:t>Čtvrtá úroveň</a:t>
            </a:r>
          </a:p>
          <a:p>
            <a:pPr lvl="4"/>
            <a:r>
              <a:rPr lang="cs-CZ" dirty="0"/>
              <a:t>Pátá úroveň</a:t>
            </a:r>
          </a:p>
        </p:txBody>
      </p:sp>
      <p:sp>
        <p:nvSpPr>
          <p:cNvPr id="4" name="Zástupný symbol pro datum 3"/>
          <p:cNvSpPr>
            <a:spLocks noGrp="1"/>
          </p:cNvSpPr>
          <p:nvPr>
            <p:ph type="dt" sz="half" idx="10"/>
          </p:nvPr>
        </p:nvSpPr>
        <p:spPr/>
        <p:txBody>
          <a:bodyPr/>
          <a:lstStyle/>
          <a:p>
            <a:fld id="{59B9BA2A-43F6-4061-AED7-E62762290BFF}" type="datetime1">
              <a:rPr lang="cs-CZ" smtClean="0"/>
              <a:pPr/>
              <a:t>20.11.2017</a:t>
            </a:fld>
            <a:endParaRPr lang="cs-CZ"/>
          </a:p>
        </p:txBody>
      </p:sp>
      <p:sp>
        <p:nvSpPr>
          <p:cNvPr id="5" name="Zástupný symbol pro zápatí 4"/>
          <p:cNvSpPr>
            <a:spLocks noGrp="1"/>
          </p:cNvSpPr>
          <p:nvPr>
            <p:ph type="ftr" sz="quarter" idx="11"/>
          </p:nvPr>
        </p:nvSpPr>
        <p:spPr/>
        <p:txBody>
          <a:bodyPr/>
          <a:lstStyle/>
          <a:p>
            <a:r>
              <a:rPr lang="cs-CZ"/>
              <a:t>© 2012  STÁTNÍ ÚSTAV PRO KONTROLU LÉČIV</a:t>
            </a:r>
          </a:p>
        </p:txBody>
      </p:sp>
      <p:sp>
        <p:nvSpPr>
          <p:cNvPr id="6" name="Zástupný symbol pro číslo snímku 5"/>
          <p:cNvSpPr>
            <a:spLocks noGrp="1"/>
          </p:cNvSpPr>
          <p:nvPr>
            <p:ph type="sldNum" sz="quarter" idx="12"/>
          </p:nvPr>
        </p:nvSpPr>
        <p:spPr/>
        <p:txBody>
          <a:bodyPr anchor="t"/>
          <a:lstStyle/>
          <a:p>
            <a:fld id="{3F7E86AA-FCC7-45ED-BAA9-A02C04DFE918}" type="slidenum">
              <a:rPr lang="cs-CZ" smtClean="0"/>
              <a:pPr/>
              <a:t>‹#›</a:t>
            </a:fld>
            <a:endParaRPr lang="cs-CZ" dirty="0"/>
          </a:p>
        </p:txBody>
      </p:sp>
      <p:sp>
        <p:nvSpPr>
          <p:cNvPr id="8"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tx1"/>
                </a:solidFill>
              </a:defRPr>
            </a:lvl1pPr>
          </a:lstStyle>
          <a:p>
            <a:pPr lvl="0"/>
            <a:r>
              <a:rPr lang="cs-CZ" dirty="0"/>
              <a:t>NÁZEV PREZENTACE / kapitola</a:t>
            </a:r>
          </a:p>
        </p:txBody>
      </p:sp>
    </p:spTree>
  </p:cSld>
  <p:clrMapOvr>
    <a:masterClrMapping/>
  </p:clrMapOvr>
  <p:transition>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a:t>Klepnutím lze upravit styl předlohy nadpisů.</a:t>
            </a:r>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a:t>Klepnutím lze upravit styly předlohy textu.</a:t>
            </a:r>
          </a:p>
        </p:txBody>
      </p:sp>
      <p:sp>
        <p:nvSpPr>
          <p:cNvPr id="4" name="Zástupný symbol pro datum 3"/>
          <p:cNvSpPr>
            <a:spLocks noGrp="1"/>
          </p:cNvSpPr>
          <p:nvPr>
            <p:ph type="dt" sz="half" idx="10"/>
          </p:nvPr>
        </p:nvSpPr>
        <p:spPr/>
        <p:txBody>
          <a:bodyPr/>
          <a:lstStyle/>
          <a:p>
            <a:fld id="{BFEADFFD-4C67-44FD-AFE8-6CF57975F52F}" type="datetime1">
              <a:rPr lang="cs-CZ" smtClean="0"/>
              <a:pPr/>
              <a:t>20.11.2017</a:t>
            </a:fld>
            <a:endParaRPr lang="cs-CZ"/>
          </a:p>
        </p:txBody>
      </p:sp>
      <p:sp>
        <p:nvSpPr>
          <p:cNvPr id="5" name="Zástupný symbol pro zápatí 4"/>
          <p:cNvSpPr>
            <a:spLocks noGrp="1"/>
          </p:cNvSpPr>
          <p:nvPr>
            <p:ph type="ftr" sz="quarter" idx="11"/>
          </p:nvPr>
        </p:nvSpPr>
        <p:spPr/>
        <p:txBody>
          <a:bodyPr/>
          <a:lstStyle/>
          <a:p>
            <a:r>
              <a:rPr lang="cs-CZ"/>
              <a:t>© 2012  STÁTNÍ ÚSTAV PRO KONTROLU LÉČIV</a:t>
            </a:r>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a:t>
            </a:fld>
            <a:endParaRPr lang="cs-CZ"/>
          </a:p>
        </p:txBody>
      </p:sp>
      <p:sp>
        <p:nvSpPr>
          <p:cNvPr id="7"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tx1"/>
                </a:solidFill>
              </a:defRPr>
            </a:lvl1pPr>
          </a:lstStyle>
          <a:p>
            <a:pPr lvl="0"/>
            <a:r>
              <a:rPr lang="cs-CZ" dirty="0"/>
              <a:t>NÁZEV PREZENTACE / kapitola</a:t>
            </a:r>
          </a:p>
        </p:txBody>
      </p:sp>
    </p:spTree>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obsah 2"/>
          <p:cNvSpPr>
            <a:spLocks noGrp="1"/>
          </p:cNvSpPr>
          <p:nvPr>
            <p:ph sz="half" idx="1"/>
          </p:nvPr>
        </p:nvSpPr>
        <p:spPr>
          <a:xfrm>
            <a:off x="457200" y="2593447"/>
            <a:ext cx="4038600" cy="3600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obsah 3"/>
          <p:cNvSpPr>
            <a:spLocks noGrp="1"/>
          </p:cNvSpPr>
          <p:nvPr>
            <p:ph sz="half" idx="2"/>
          </p:nvPr>
        </p:nvSpPr>
        <p:spPr>
          <a:xfrm>
            <a:off x="4648200" y="2593447"/>
            <a:ext cx="4038600" cy="3600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p:cNvSpPr>
            <a:spLocks noGrp="1"/>
          </p:cNvSpPr>
          <p:nvPr>
            <p:ph type="dt" sz="half" idx="10"/>
          </p:nvPr>
        </p:nvSpPr>
        <p:spPr/>
        <p:txBody>
          <a:bodyPr/>
          <a:lstStyle/>
          <a:p>
            <a:fld id="{25D84FD6-796C-45D6-BA2A-457353B48F4D}" type="datetime1">
              <a:rPr lang="cs-CZ" smtClean="0"/>
              <a:pPr/>
              <a:t>20.11.2017</a:t>
            </a:fld>
            <a:endParaRPr lang="cs-CZ"/>
          </a:p>
        </p:txBody>
      </p:sp>
      <p:sp>
        <p:nvSpPr>
          <p:cNvPr id="6" name="Zástupný symbol pro zápatí 5"/>
          <p:cNvSpPr>
            <a:spLocks noGrp="1"/>
          </p:cNvSpPr>
          <p:nvPr>
            <p:ph type="ftr" sz="quarter" idx="11"/>
          </p:nvPr>
        </p:nvSpPr>
        <p:spPr/>
        <p:txBody>
          <a:bodyPr/>
          <a:lstStyle/>
          <a:p>
            <a:r>
              <a:rPr lang="cs-CZ"/>
              <a:t>© 2012  STÁTNÍ ÚSTAV PRO KONTROLU LÉČIV</a:t>
            </a:r>
          </a:p>
        </p:txBody>
      </p:sp>
      <p:sp>
        <p:nvSpPr>
          <p:cNvPr id="7" name="Zástupný symbol pro číslo snímku 6"/>
          <p:cNvSpPr>
            <a:spLocks noGrp="1"/>
          </p:cNvSpPr>
          <p:nvPr>
            <p:ph type="sldNum" sz="quarter" idx="12"/>
          </p:nvPr>
        </p:nvSpPr>
        <p:spPr/>
        <p:txBody>
          <a:bodyPr/>
          <a:lstStyle/>
          <a:p>
            <a:fld id="{3F7E86AA-FCC7-45ED-BAA9-A02C04DFE918}" type="slidenum">
              <a:rPr lang="cs-CZ" smtClean="0"/>
              <a:pPr/>
              <a:t>‹#›</a:t>
            </a:fld>
            <a:endParaRPr lang="cs-CZ"/>
          </a:p>
        </p:txBody>
      </p:sp>
      <p:sp>
        <p:nvSpPr>
          <p:cNvPr id="8"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tx1"/>
                </a:solidFill>
              </a:defRPr>
            </a:lvl1pPr>
          </a:lstStyle>
          <a:p>
            <a:pPr lvl="0"/>
            <a:r>
              <a:rPr lang="cs-CZ" dirty="0"/>
              <a:t>NÁZEV PREZENTACE / kapitola</a:t>
            </a:r>
          </a:p>
        </p:txBody>
      </p:sp>
    </p:spTree>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457200" y="1080000"/>
            <a:ext cx="8229600" cy="1143000"/>
          </a:xfrm>
        </p:spPr>
        <p:txBody>
          <a:bodyPr/>
          <a:lstStyle>
            <a:lvl1pPr>
              <a:defRPr/>
            </a:lvl1pPr>
          </a:lstStyle>
          <a:p>
            <a:r>
              <a:rPr lang="cs-CZ" dirty="0"/>
              <a:t>Klepnutím lze upravit styl předlohy nadpisů.</a:t>
            </a:r>
          </a:p>
        </p:txBody>
      </p:sp>
      <p:sp>
        <p:nvSpPr>
          <p:cNvPr id="3" name="Zástupný symbol pro text 2"/>
          <p:cNvSpPr>
            <a:spLocks noGrp="1"/>
          </p:cNvSpPr>
          <p:nvPr>
            <p:ph type="body" idx="1"/>
          </p:nvPr>
        </p:nvSpPr>
        <p:spPr>
          <a:xfrm>
            <a:off x="457200" y="2232000"/>
            <a:ext cx="4040188" cy="6120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dirty="0"/>
              <a:t>Klepnutím lze upravit styly předlohy textu.</a:t>
            </a:r>
          </a:p>
        </p:txBody>
      </p:sp>
      <p:sp>
        <p:nvSpPr>
          <p:cNvPr id="4" name="Zástupný symbol pro obsah 3"/>
          <p:cNvSpPr>
            <a:spLocks noGrp="1"/>
          </p:cNvSpPr>
          <p:nvPr>
            <p:ph sz="half" idx="2"/>
          </p:nvPr>
        </p:nvSpPr>
        <p:spPr>
          <a:xfrm>
            <a:off x="457200" y="2854800"/>
            <a:ext cx="4040188" cy="336451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dirty="0"/>
              <a:t>Klepnutím lze upravit styly předlohy textu.</a:t>
            </a:r>
          </a:p>
          <a:p>
            <a:pPr lvl="1"/>
            <a:r>
              <a:rPr lang="cs-CZ" dirty="0"/>
              <a:t>Druhá úroveň</a:t>
            </a:r>
          </a:p>
          <a:p>
            <a:pPr lvl="2"/>
            <a:r>
              <a:rPr lang="cs-CZ" dirty="0"/>
              <a:t>Třetí úroveň</a:t>
            </a:r>
          </a:p>
          <a:p>
            <a:pPr lvl="3"/>
            <a:r>
              <a:rPr lang="cs-CZ" dirty="0"/>
              <a:t>Čtvrtá úroveň</a:t>
            </a:r>
          </a:p>
          <a:p>
            <a:pPr lvl="4"/>
            <a:r>
              <a:rPr lang="cs-CZ" dirty="0"/>
              <a:t>Pátá úroveň</a:t>
            </a:r>
          </a:p>
        </p:txBody>
      </p:sp>
      <p:sp>
        <p:nvSpPr>
          <p:cNvPr id="5" name="Zástupný symbol pro text 4"/>
          <p:cNvSpPr>
            <a:spLocks noGrp="1"/>
          </p:cNvSpPr>
          <p:nvPr>
            <p:ph type="body" sz="quarter" idx="3"/>
          </p:nvPr>
        </p:nvSpPr>
        <p:spPr>
          <a:xfrm>
            <a:off x="4645025" y="2232000"/>
            <a:ext cx="4041775" cy="6120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Klepnutím lze upravit styly předlohy textu.</a:t>
            </a:r>
          </a:p>
        </p:txBody>
      </p:sp>
      <p:sp>
        <p:nvSpPr>
          <p:cNvPr id="6" name="Zástupný symbol pro obsah 5"/>
          <p:cNvSpPr>
            <a:spLocks noGrp="1"/>
          </p:cNvSpPr>
          <p:nvPr>
            <p:ph sz="quarter" idx="4"/>
          </p:nvPr>
        </p:nvSpPr>
        <p:spPr>
          <a:xfrm>
            <a:off x="4645025" y="2854800"/>
            <a:ext cx="4041775" cy="336451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p:cNvSpPr>
            <a:spLocks noGrp="1"/>
          </p:cNvSpPr>
          <p:nvPr>
            <p:ph type="dt" sz="half" idx="10"/>
          </p:nvPr>
        </p:nvSpPr>
        <p:spPr/>
        <p:txBody>
          <a:bodyPr/>
          <a:lstStyle/>
          <a:p>
            <a:fld id="{11B55591-CD93-4EDB-A5A0-209775723B24}" type="datetime1">
              <a:rPr lang="cs-CZ" smtClean="0"/>
              <a:pPr/>
              <a:t>20.11.2017</a:t>
            </a:fld>
            <a:endParaRPr lang="cs-CZ"/>
          </a:p>
        </p:txBody>
      </p:sp>
      <p:sp>
        <p:nvSpPr>
          <p:cNvPr id="8" name="Zástupný symbol pro zápatí 7"/>
          <p:cNvSpPr>
            <a:spLocks noGrp="1"/>
          </p:cNvSpPr>
          <p:nvPr>
            <p:ph type="ftr" sz="quarter" idx="11"/>
          </p:nvPr>
        </p:nvSpPr>
        <p:spPr/>
        <p:txBody>
          <a:bodyPr/>
          <a:lstStyle/>
          <a:p>
            <a:r>
              <a:rPr lang="cs-CZ"/>
              <a:t>© 2012  STÁTNÍ ÚSTAV PRO KONTROLU LÉČIV</a:t>
            </a:r>
          </a:p>
        </p:txBody>
      </p:sp>
      <p:sp>
        <p:nvSpPr>
          <p:cNvPr id="9" name="Zástupný symbol pro číslo snímku 8"/>
          <p:cNvSpPr>
            <a:spLocks noGrp="1"/>
          </p:cNvSpPr>
          <p:nvPr>
            <p:ph type="sldNum" sz="quarter" idx="12"/>
          </p:nvPr>
        </p:nvSpPr>
        <p:spPr/>
        <p:txBody>
          <a:bodyPr/>
          <a:lstStyle/>
          <a:p>
            <a:fld id="{3F7E86AA-FCC7-45ED-BAA9-A02C04DFE918}" type="slidenum">
              <a:rPr lang="cs-CZ" smtClean="0"/>
              <a:pPr/>
              <a:t>‹#›</a:t>
            </a:fld>
            <a:endParaRPr lang="cs-CZ"/>
          </a:p>
        </p:txBody>
      </p:sp>
      <p:sp>
        <p:nvSpPr>
          <p:cNvPr id="10"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tx1"/>
                </a:solidFill>
              </a:defRPr>
            </a:lvl1pPr>
          </a:lstStyle>
          <a:p>
            <a:pPr lvl="0"/>
            <a:r>
              <a:rPr lang="cs-CZ" dirty="0"/>
              <a:t>NÁZEV PREZENTACE / kapitola</a:t>
            </a:r>
          </a:p>
        </p:txBody>
      </p:sp>
    </p:spTree>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datum 2"/>
          <p:cNvSpPr>
            <a:spLocks noGrp="1"/>
          </p:cNvSpPr>
          <p:nvPr>
            <p:ph type="dt" sz="half" idx="10"/>
          </p:nvPr>
        </p:nvSpPr>
        <p:spPr/>
        <p:txBody>
          <a:bodyPr/>
          <a:lstStyle/>
          <a:p>
            <a:fld id="{1120C1DF-DD4D-4AC8-8A41-F7756179ED69}" type="datetime1">
              <a:rPr lang="cs-CZ" smtClean="0"/>
              <a:pPr/>
              <a:t>20.11.2017</a:t>
            </a:fld>
            <a:endParaRPr lang="cs-CZ"/>
          </a:p>
        </p:txBody>
      </p:sp>
      <p:sp>
        <p:nvSpPr>
          <p:cNvPr id="4" name="Zástupný symbol pro zápatí 3"/>
          <p:cNvSpPr>
            <a:spLocks noGrp="1"/>
          </p:cNvSpPr>
          <p:nvPr>
            <p:ph type="ftr" sz="quarter" idx="11"/>
          </p:nvPr>
        </p:nvSpPr>
        <p:spPr/>
        <p:txBody>
          <a:bodyPr/>
          <a:lstStyle/>
          <a:p>
            <a:r>
              <a:rPr lang="cs-CZ"/>
              <a:t>© 2012  STÁTNÍ ÚSTAV PRO KONTROLU LÉČIV</a:t>
            </a:r>
          </a:p>
        </p:txBody>
      </p:sp>
      <p:sp>
        <p:nvSpPr>
          <p:cNvPr id="5" name="Zástupný symbol pro číslo snímku 4"/>
          <p:cNvSpPr>
            <a:spLocks noGrp="1"/>
          </p:cNvSpPr>
          <p:nvPr>
            <p:ph type="sldNum" sz="quarter" idx="12"/>
          </p:nvPr>
        </p:nvSpPr>
        <p:spPr/>
        <p:txBody>
          <a:bodyPr/>
          <a:lstStyle/>
          <a:p>
            <a:fld id="{3F7E86AA-FCC7-45ED-BAA9-A02C04DFE918}" type="slidenum">
              <a:rPr lang="cs-CZ" smtClean="0"/>
              <a:pPr/>
              <a:t>‹#›</a:t>
            </a:fld>
            <a:endParaRPr lang="cs-CZ"/>
          </a:p>
        </p:txBody>
      </p:sp>
      <p:sp>
        <p:nvSpPr>
          <p:cNvPr id="6"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tx1"/>
                </a:solidFill>
              </a:defRPr>
            </a:lvl1pPr>
          </a:lstStyle>
          <a:p>
            <a:pPr lvl="0"/>
            <a:r>
              <a:rPr lang="cs-CZ" dirty="0"/>
              <a:t>NÁZEV PREZENTACE / kapitola</a:t>
            </a:r>
          </a:p>
        </p:txBody>
      </p:sp>
    </p:spTree>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E8E9CD3E-19E8-4D42-ACDA-69C8ACEA3872}" type="datetime1">
              <a:rPr lang="cs-CZ" smtClean="0"/>
              <a:pPr/>
              <a:t>20.11.2017</a:t>
            </a:fld>
            <a:endParaRPr lang="cs-CZ"/>
          </a:p>
        </p:txBody>
      </p:sp>
      <p:sp>
        <p:nvSpPr>
          <p:cNvPr id="4" name="Zástupný symbol pro číslo snímku 3"/>
          <p:cNvSpPr>
            <a:spLocks noGrp="1"/>
          </p:cNvSpPr>
          <p:nvPr>
            <p:ph type="sldNum" sz="quarter" idx="12"/>
          </p:nvPr>
        </p:nvSpPr>
        <p:spPr/>
        <p:txBody>
          <a:bodyPr/>
          <a:lstStyle/>
          <a:p>
            <a:fld id="{3F7E86AA-FCC7-45ED-BAA9-A02C04DFE918}" type="slidenum">
              <a:rPr lang="cs-CZ" smtClean="0"/>
              <a:pPr/>
              <a:t>‹#›</a:t>
            </a:fld>
            <a:endParaRPr lang="cs-CZ" dirty="0"/>
          </a:p>
        </p:txBody>
      </p:sp>
      <p:sp>
        <p:nvSpPr>
          <p:cNvPr id="5" name="Zástupný symbol pro zápatí 4"/>
          <p:cNvSpPr>
            <a:spLocks noGrp="1"/>
          </p:cNvSpPr>
          <p:nvPr>
            <p:ph type="ftr" sz="quarter" idx="3"/>
          </p:nvPr>
        </p:nvSpPr>
        <p:spPr>
          <a:xfrm>
            <a:off x="457200" y="6356350"/>
            <a:ext cx="2895600" cy="365125"/>
          </a:xfrm>
          <a:prstGeom prst="rect">
            <a:avLst/>
          </a:prstGeom>
          <a:noFill/>
          <a:ln>
            <a:noFill/>
          </a:ln>
        </p:spPr>
        <p:txBody>
          <a:bodyPr vert="horz" lIns="91440" tIns="45720" rIns="91440" bIns="45720" rtlCol="0" anchor="ctr"/>
          <a:lstStyle>
            <a:lvl1pPr algn="l">
              <a:defRPr sz="900">
                <a:solidFill>
                  <a:schemeClr val="tx1"/>
                </a:solidFill>
              </a:defRPr>
            </a:lvl1pPr>
          </a:lstStyle>
          <a:p>
            <a:r>
              <a:rPr lang="cs-CZ" dirty="0"/>
              <a:t>© 2012  STÁTNÍ ÚSTAV PRO KONTROLU LÉČIV</a:t>
            </a:r>
          </a:p>
        </p:txBody>
      </p:sp>
      <p:sp>
        <p:nvSpPr>
          <p:cNvPr id="6"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tx1"/>
                </a:solidFill>
              </a:defRPr>
            </a:lvl1pPr>
          </a:lstStyle>
          <a:p>
            <a:pPr lvl="0"/>
            <a:r>
              <a:rPr lang="cs-CZ" dirty="0"/>
              <a:t>NÁZEV PREZENTACE / kapitola</a:t>
            </a:r>
          </a:p>
        </p:txBody>
      </p:sp>
    </p:spTree>
  </p:cSld>
  <p:clrMapOvr>
    <a:masterClrMapping/>
  </p:clrMapOvr>
  <p:transition>
    <p:fade/>
  </p:transition>
  <p:hf hdr="0"/>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1080000"/>
            <a:ext cx="3008313" cy="1162050"/>
          </a:xfrm>
        </p:spPr>
        <p:txBody>
          <a:bodyPr anchor="b"/>
          <a:lstStyle>
            <a:lvl1pPr algn="l">
              <a:defRPr sz="2000" b="1"/>
            </a:lvl1pPr>
          </a:lstStyle>
          <a:p>
            <a:r>
              <a:rPr lang="cs-CZ" dirty="0"/>
              <a:t>Klepnutím lze upravit styl předlohy nadpisů.</a:t>
            </a:r>
          </a:p>
        </p:txBody>
      </p:sp>
      <p:sp>
        <p:nvSpPr>
          <p:cNvPr id="3" name="Zástupný symbol pro obsah 2"/>
          <p:cNvSpPr>
            <a:spLocks noGrp="1"/>
          </p:cNvSpPr>
          <p:nvPr>
            <p:ph idx="1"/>
          </p:nvPr>
        </p:nvSpPr>
        <p:spPr>
          <a:xfrm>
            <a:off x="3575050" y="1080001"/>
            <a:ext cx="5111750" cy="513930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dirty="0"/>
              <a:t>Klepnutím lze upravit styly předlohy textu.</a:t>
            </a:r>
          </a:p>
          <a:p>
            <a:pPr lvl="1"/>
            <a:r>
              <a:rPr lang="cs-CZ" dirty="0"/>
              <a:t>Druhá úroveň</a:t>
            </a:r>
          </a:p>
          <a:p>
            <a:pPr lvl="2"/>
            <a:r>
              <a:rPr lang="cs-CZ" dirty="0"/>
              <a:t>Třetí úroveň</a:t>
            </a:r>
          </a:p>
          <a:p>
            <a:pPr lvl="3"/>
            <a:r>
              <a:rPr lang="cs-CZ" dirty="0"/>
              <a:t>Čtvrtá úroveň</a:t>
            </a:r>
          </a:p>
          <a:p>
            <a:pPr lvl="4"/>
            <a:r>
              <a:rPr lang="cs-CZ" dirty="0"/>
              <a:t>Pátá úroveň</a:t>
            </a:r>
          </a:p>
        </p:txBody>
      </p:sp>
      <p:sp>
        <p:nvSpPr>
          <p:cNvPr id="4" name="Zástupný symbol pro text 3"/>
          <p:cNvSpPr>
            <a:spLocks noGrp="1"/>
          </p:cNvSpPr>
          <p:nvPr>
            <p:ph type="body" sz="half" idx="2"/>
          </p:nvPr>
        </p:nvSpPr>
        <p:spPr>
          <a:xfrm>
            <a:off x="457200" y="2248326"/>
            <a:ext cx="3008313" cy="397098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a:t>Klepnutím lze upravit styly předlohy textu.</a:t>
            </a:r>
          </a:p>
        </p:txBody>
      </p:sp>
      <p:sp>
        <p:nvSpPr>
          <p:cNvPr id="5" name="Zástupný symbol pro datum 4"/>
          <p:cNvSpPr>
            <a:spLocks noGrp="1"/>
          </p:cNvSpPr>
          <p:nvPr>
            <p:ph type="dt" sz="half" idx="10"/>
          </p:nvPr>
        </p:nvSpPr>
        <p:spPr/>
        <p:txBody>
          <a:bodyPr/>
          <a:lstStyle/>
          <a:p>
            <a:r>
              <a:rPr lang="cs-CZ" dirty="0"/>
              <a:t>21. 11.2016</a:t>
            </a:r>
          </a:p>
        </p:txBody>
      </p:sp>
      <p:sp>
        <p:nvSpPr>
          <p:cNvPr id="6" name="Zástupný symbol pro zápatí 5"/>
          <p:cNvSpPr>
            <a:spLocks noGrp="1"/>
          </p:cNvSpPr>
          <p:nvPr>
            <p:ph type="ftr" sz="quarter" idx="11"/>
          </p:nvPr>
        </p:nvSpPr>
        <p:spPr/>
        <p:txBody>
          <a:bodyPr/>
          <a:lstStyle/>
          <a:p>
            <a:r>
              <a:rPr lang="cs-CZ"/>
              <a:t>© 2012  STÁTNÍ ÚSTAV PRO KONTROLU LÉČIV</a:t>
            </a:r>
          </a:p>
        </p:txBody>
      </p:sp>
      <p:sp>
        <p:nvSpPr>
          <p:cNvPr id="7" name="Zástupný symbol pro číslo snímku 6"/>
          <p:cNvSpPr>
            <a:spLocks noGrp="1"/>
          </p:cNvSpPr>
          <p:nvPr>
            <p:ph type="sldNum" sz="quarter" idx="12"/>
          </p:nvPr>
        </p:nvSpPr>
        <p:spPr/>
        <p:txBody>
          <a:bodyPr/>
          <a:lstStyle/>
          <a:p>
            <a:fld id="{3F7E86AA-FCC7-45ED-BAA9-A02C04DFE918}" type="slidenum">
              <a:rPr lang="cs-CZ" smtClean="0"/>
              <a:pPr/>
              <a:t>‹#›</a:t>
            </a:fld>
            <a:endParaRPr lang="cs-CZ"/>
          </a:p>
        </p:txBody>
      </p:sp>
      <p:sp>
        <p:nvSpPr>
          <p:cNvPr id="8"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tx1"/>
                </a:solidFill>
              </a:defRPr>
            </a:lvl1pPr>
          </a:lstStyle>
          <a:p>
            <a:pPr lvl="0"/>
            <a:r>
              <a:rPr lang="cs-CZ" dirty="0"/>
              <a:t>NÁZEV PREZENTACE / kapitola</a:t>
            </a:r>
          </a:p>
        </p:txBody>
      </p:sp>
    </p:spTree>
  </p:cSld>
  <p:clrMapOvr>
    <a:masterClrMapping/>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a:t>Klepnutím lze upravit styl předlohy nadpisů.</a:t>
            </a:r>
          </a:p>
        </p:txBody>
      </p:sp>
      <p:sp>
        <p:nvSpPr>
          <p:cNvPr id="3" name="Zástupný symbol pro obrázek 2"/>
          <p:cNvSpPr>
            <a:spLocks noGrp="1"/>
          </p:cNvSpPr>
          <p:nvPr>
            <p:ph type="pic" idx="1"/>
          </p:nvPr>
        </p:nvSpPr>
        <p:spPr>
          <a:xfrm>
            <a:off x="1792288" y="1080000"/>
            <a:ext cx="5486400" cy="363883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a:t>Klepnutím lze upravit styly předlohy textu.</a:t>
            </a:r>
          </a:p>
        </p:txBody>
      </p:sp>
      <p:sp>
        <p:nvSpPr>
          <p:cNvPr id="5" name="Zástupný symbol pro datum 4"/>
          <p:cNvSpPr>
            <a:spLocks noGrp="1"/>
          </p:cNvSpPr>
          <p:nvPr>
            <p:ph type="dt" sz="half" idx="10"/>
          </p:nvPr>
        </p:nvSpPr>
        <p:spPr/>
        <p:txBody>
          <a:bodyPr/>
          <a:lstStyle/>
          <a:p>
            <a:fld id="{C5123595-F971-4B97-AB34-3173BCBA7DD5}" type="datetime1">
              <a:rPr lang="cs-CZ" smtClean="0"/>
              <a:pPr/>
              <a:t>20.11.2017</a:t>
            </a:fld>
            <a:endParaRPr lang="cs-CZ"/>
          </a:p>
        </p:txBody>
      </p:sp>
      <p:sp>
        <p:nvSpPr>
          <p:cNvPr id="6" name="Zástupný symbol pro zápatí 5"/>
          <p:cNvSpPr>
            <a:spLocks noGrp="1"/>
          </p:cNvSpPr>
          <p:nvPr>
            <p:ph type="ftr" sz="quarter" idx="11"/>
          </p:nvPr>
        </p:nvSpPr>
        <p:spPr/>
        <p:txBody>
          <a:bodyPr/>
          <a:lstStyle/>
          <a:p>
            <a:r>
              <a:rPr lang="cs-CZ"/>
              <a:t>© 2012  STÁTNÍ ÚSTAV PRO KONTROLU LÉČIV</a:t>
            </a:r>
          </a:p>
        </p:txBody>
      </p:sp>
      <p:sp>
        <p:nvSpPr>
          <p:cNvPr id="7" name="Zástupný symbol pro číslo snímku 6"/>
          <p:cNvSpPr>
            <a:spLocks noGrp="1"/>
          </p:cNvSpPr>
          <p:nvPr>
            <p:ph type="sldNum" sz="quarter" idx="12"/>
          </p:nvPr>
        </p:nvSpPr>
        <p:spPr/>
        <p:txBody>
          <a:bodyPr/>
          <a:lstStyle/>
          <a:p>
            <a:fld id="{3F7E86AA-FCC7-45ED-BAA9-A02C04DFE918}" type="slidenum">
              <a:rPr lang="cs-CZ" smtClean="0"/>
              <a:pPr/>
              <a:t>‹#›</a:t>
            </a:fld>
            <a:endParaRPr lang="cs-CZ"/>
          </a:p>
        </p:txBody>
      </p:sp>
      <p:sp>
        <p:nvSpPr>
          <p:cNvPr id="8"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tx1"/>
                </a:solidFill>
              </a:defRPr>
            </a:lvl1pPr>
          </a:lstStyle>
          <a:p>
            <a:pPr lvl="0"/>
            <a:r>
              <a:rPr lang="cs-CZ" dirty="0"/>
              <a:t>NÁZEV PREZENTACE / kapitola</a:t>
            </a:r>
          </a:p>
        </p:txBody>
      </p:sp>
    </p:spTree>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svislý text 2"/>
          <p:cNvSpPr>
            <a:spLocks noGrp="1"/>
          </p:cNvSpPr>
          <p:nvPr>
            <p:ph type="body" orient="vert" idx="1"/>
          </p:nvPr>
        </p:nvSpPr>
        <p:spPr/>
        <p:txBody>
          <a:bodyPr vert="eaVert"/>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03AFD268-035A-4716-B9A8-685C11317FE3}" type="datetime1">
              <a:rPr lang="cs-CZ" smtClean="0"/>
              <a:pPr/>
              <a:t>20.11.2017</a:t>
            </a:fld>
            <a:endParaRPr lang="cs-CZ"/>
          </a:p>
        </p:txBody>
      </p:sp>
      <p:sp>
        <p:nvSpPr>
          <p:cNvPr id="5" name="Zástupný symbol pro zápatí 4"/>
          <p:cNvSpPr>
            <a:spLocks noGrp="1"/>
          </p:cNvSpPr>
          <p:nvPr>
            <p:ph type="ftr" sz="quarter" idx="11"/>
          </p:nvPr>
        </p:nvSpPr>
        <p:spPr/>
        <p:txBody>
          <a:bodyPr/>
          <a:lstStyle/>
          <a:p>
            <a:r>
              <a:rPr lang="cs-CZ"/>
              <a:t>© 2012  STÁTNÍ ÚSTAV PRO KONTROLU LÉČIV</a:t>
            </a:r>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a:t>
            </a:fld>
            <a:endParaRPr lang="cs-CZ"/>
          </a:p>
        </p:txBody>
      </p:sp>
      <p:sp>
        <p:nvSpPr>
          <p:cNvPr id="7"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tx1"/>
                </a:solidFill>
              </a:defRPr>
            </a:lvl1pPr>
          </a:lstStyle>
          <a:p>
            <a:pPr lvl="0"/>
            <a:r>
              <a:rPr lang="cs-CZ" dirty="0"/>
              <a:t>NÁZEV PREZENTACE / kapitola</a:t>
            </a:r>
          </a:p>
        </p:txBody>
      </p:sp>
    </p:spTree>
  </p:cSld>
  <p:clrMapOvr>
    <a:masterClrMapping/>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1080000"/>
            <a:ext cx="2057400" cy="5040000"/>
          </a:xfrm>
        </p:spPr>
        <p:txBody>
          <a:bodyPr vert="eaVert"/>
          <a:lstStyle/>
          <a:p>
            <a:r>
              <a:rPr lang="cs-CZ"/>
              <a:t>Klepnutím lze upravit styl předlohy nadpisů.</a:t>
            </a:r>
          </a:p>
        </p:txBody>
      </p:sp>
      <p:sp>
        <p:nvSpPr>
          <p:cNvPr id="3" name="Zástupný symbol pro svislý text 2"/>
          <p:cNvSpPr>
            <a:spLocks noGrp="1"/>
          </p:cNvSpPr>
          <p:nvPr>
            <p:ph type="body" orient="vert" idx="1"/>
          </p:nvPr>
        </p:nvSpPr>
        <p:spPr>
          <a:xfrm>
            <a:off x="457200" y="1080000"/>
            <a:ext cx="6019800" cy="5040000"/>
          </a:xfrm>
        </p:spPr>
        <p:txBody>
          <a:bodyPr vert="eaVert"/>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7E60A95D-4476-4CB5-8D11-050989B1E8B0}" type="datetime1">
              <a:rPr lang="cs-CZ" smtClean="0"/>
              <a:pPr/>
              <a:t>20.11.2017</a:t>
            </a:fld>
            <a:endParaRPr lang="cs-CZ"/>
          </a:p>
        </p:txBody>
      </p:sp>
      <p:sp>
        <p:nvSpPr>
          <p:cNvPr id="5" name="Zástupný symbol pro zápatí 4"/>
          <p:cNvSpPr>
            <a:spLocks noGrp="1"/>
          </p:cNvSpPr>
          <p:nvPr>
            <p:ph type="ftr" sz="quarter" idx="11"/>
          </p:nvPr>
        </p:nvSpPr>
        <p:spPr/>
        <p:txBody>
          <a:bodyPr/>
          <a:lstStyle/>
          <a:p>
            <a:r>
              <a:rPr lang="cs-CZ"/>
              <a:t>© 2012  STÁTNÍ ÚSTAV PRO KONTROLU LÉČIV</a:t>
            </a:r>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a:t>
            </a:fld>
            <a:endParaRPr lang="cs-CZ"/>
          </a:p>
        </p:txBody>
      </p:sp>
      <p:sp>
        <p:nvSpPr>
          <p:cNvPr id="7"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tx1"/>
                </a:solidFill>
              </a:defRPr>
            </a:lvl1pPr>
          </a:lstStyle>
          <a:p>
            <a:pPr lvl="0"/>
            <a:r>
              <a:rPr lang="cs-CZ" dirty="0"/>
              <a:t>NÁZEV PREZENTACE / kapitola</a:t>
            </a:r>
          </a:p>
        </p:txBody>
      </p:sp>
    </p:spTree>
  </p:cSld>
  <p:clrMapOvr>
    <a:masterClrMapping/>
  </p:clrMapOvr>
  <p:transition>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a:t>Kliknutím lze upravit styl.</a:t>
            </a:r>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a:t>Kliknutím lze upravit styl předlohy.</a:t>
            </a:r>
          </a:p>
        </p:txBody>
      </p:sp>
      <p:sp>
        <p:nvSpPr>
          <p:cNvPr id="4" name="Zástupný symbol pro datum 3"/>
          <p:cNvSpPr>
            <a:spLocks noGrp="1"/>
          </p:cNvSpPr>
          <p:nvPr>
            <p:ph type="dt" sz="half" idx="10"/>
          </p:nvPr>
        </p:nvSpPr>
        <p:spPr/>
        <p:txBody>
          <a:bodyPr/>
          <a:lstStyle/>
          <a:p>
            <a:fld id="{9626D00B-E5D0-4FD4-87A1-B724B824E7ED}" type="datetimeFigureOut">
              <a:rPr lang="cs-CZ" smtClean="0"/>
              <a:t>20.11.2017</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32E5A9EE-45C9-44CF-92C5-CEDB46679EC4}" type="slidenum">
              <a:rPr lang="cs-CZ" smtClean="0"/>
              <a:t>‹#›</a:t>
            </a:fld>
            <a:endParaRPr lang="cs-CZ"/>
          </a:p>
        </p:txBody>
      </p:sp>
    </p:spTree>
    <p:extLst>
      <p:ext uri="{BB962C8B-B14F-4D97-AF65-F5344CB8AC3E}">
        <p14:creationId xmlns:p14="http://schemas.microsoft.com/office/powerpoint/2010/main" val="221126960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obsah 2"/>
          <p:cNvSpPr>
            <a:spLocks noGrp="1"/>
          </p:cNvSpPr>
          <p:nvPr>
            <p:ph idx="1"/>
          </p:nvPr>
        </p:nvSpPr>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9626D00B-E5D0-4FD4-87A1-B724B824E7ED}" type="datetimeFigureOut">
              <a:rPr lang="cs-CZ" smtClean="0"/>
              <a:t>20.11.2017</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32E5A9EE-45C9-44CF-92C5-CEDB46679EC4}" type="slidenum">
              <a:rPr lang="cs-CZ" smtClean="0"/>
              <a:t>‹#›</a:t>
            </a:fld>
            <a:endParaRPr lang="cs-CZ"/>
          </a:p>
        </p:txBody>
      </p:sp>
    </p:spTree>
    <p:extLst>
      <p:ext uri="{BB962C8B-B14F-4D97-AF65-F5344CB8AC3E}">
        <p14:creationId xmlns:p14="http://schemas.microsoft.com/office/powerpoint/2010/main" val="250574769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a:t>Kliknutím lze upravit styl.</a:t>
            </a:r>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a:t>Kliknutím lze upravit styly předlohy textu.</a:t>
            </a:r>
          </a:p>
        </p:txBody>
      </p:sp>
      <p:sp>
        <p:nvSpPr>
          <p:cNvPr id="4" name="Zástupný symbol pro datum 3"/>
          <p:cNvSpPr>
            <a:spLocks noGrp="1"/>
          </p:cNvSpPr>
          <p:nvPr>
            <p:ph type="dt" sz="half" idx="10"/>
          </p:nvPr>
        </p:nvSpPr>
        <p:spPr/>
        <p:txBody>
          <a:bodyPr/>
          <a:lstStyle/>
          <a:p>
            <a:fld id="{9626D00B-E5D0-4FD4-87A1-B724B824E7ED}" type="datetimeFigureOut">
              <a:rPr lang="cs-CZ" smtClean="0"/>
              <a:t>20.11.2017</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32E5A9EE-45C9-44CF-92C5-CEDB46679EC4}" type="slidenum">
              <a:rPr lang="cs-CZ" smtClean="0"/>
              <a:t>‹#›</a:t>
            </a:fld>
            <a:endParaRPr lang="cs-CZ"/>
          </a:p>
        </p:txBody>
      </p:sp>
    </p:spTree>
    <p:extLst>
      <p:ext uri="{BB962C8B-B14F-4D97-AF65-F5344CB8AC3E}">
        <p14:creationId xmlns:p14="http://schemas.microsoft.com/office/powerpoint/2010/main" val="287852389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p:cNvSpPr>
            <a:spLocks noGrp="1"/>
          </p:cNvSpPr>
          <p:nvPr>
            <p:ph type="dt" sz="half" idx="10"/>
          </p:nvPr>
        </p:nvSpPr>
        <p:spPr/>
        <p:txBody>
          <a:bodyPr/>
          <a:lstStyle/>
          <a:p>
            <a:fld id="{9626D00B-E5D0-4FD4-87A1-B724B824E7ED}" type="datetimeFigureOut">
              <a:rPr lang="cs-CZ" smtClean="0"/>
              <a:t>20.11.2017</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32E5A9EE-45C9-44CF-92C5-CEDB46679EC4}" type="slidenum">
              <a:rPr lang="cs-CZ" smtClean="0"/>
              <a:t>‹#›</a:t>
            </a:fld>
            <a:endParaRPr lang="cs-CZ"/>
          </a:p>
        </p:txBody>
      </p:sp>
    </p:spTree>
    <p:extLst>
      <p:ext uri="{BB962C8B-B14F-4D97-AF65-F5344CB8AC3E}">
        <p14:creationId xmlns:p14="http://schemas.microsoft.com/office/powerpoint/2010/main" val="167879769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a:t>Kliknutím lze upravit styl.</a:t>
            </a:r>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Kliknutím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Kliknutím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p:cNvSpPr>
            <a:spLocks noGrp="1"/>
          </p:cNvSpPr>
          <p:nvPr>
            <p:ph type="dt" sz="half" idx="10"/>
          </p:nvPr>
        </p:nvSpPr>
        <p:spPr/>
        <p:txBody>
          <a:bodyPr/>
          <a:lstStyle/>
          <a:p>
            <a:fld id="{9626D00B-E5D0-4FD4-87A1-B724B824E7ED}" type="datetimeFigureOut">
              <a:rPr lang="cs-CZ" smtClean="0"/>
              <a:t>20.11.2017</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32E5A9EE-45C9-44CF-92C5-CEDB46679EC4}" type="slidenum">
              <a:rPr lang="cs-CZ" smtClean="0"/>
              <a:t>‹#›</a:t>
            </a:fld>
            <a:endParaRPr lang="cs-CZ"/>
          </a:p>
        </p:txBody>
      </p:sp>
    </p:spTree>
    <p:extLst>
      <p:ext uri="{BB962C8B-B14F-4D97-AF65-F5344CB8AC3E}">
        <p14:creationId xmlns:p14="http://schemas.microsoft.com/office/powerpoint/2010/main" val="224911033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datum 2"/>
          <p:cNvSpPr>
            <a:spLocks noGrp="1"/>
          </p:cNvSpPr>
          <p:nvPr>
            <p:ph type="dt" sz="half" idx="10"/>
          </p:nvPr>
        </p:nvSpPr>
        <p:spPr/>
        <p:txBody>
          <a:bodyPr/>
          <a:lstStyle/>
          <a:p>
            <a:fld id="{9626D00B-E5D0-4FD4-87A1-B724B824E7ED}" type="datetimeFigureOut">
              <a:rPr lang="cs-CZ" smtClean="0"/>
              <a:t>20.11.2017</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32E5A9EE-45C9-44CF-92C5-CEDB46679EC4}" type="slidenum">
              <a:rPr lang="cs-CZ" smtClean="0"/>
              <a:t>‹#›</a:t>
            </a:fld>
            <a:endParaRPr lang="cs-CZ"/>
          </a:p>
        </p:txBody>
      </p:sp>
    </p:spTree>
    <p:extLst>
      <p:ext uri="{BB962C8B-B14F-4D97-AF65-F5344CB8AC3E}">
        <p14:creationId xmlns:p14="http://schemas.microsoft.com/office/powerpoint/2010/main" val="65376031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9626D00B-E5D0-4FD4-87A1-B724B824E7ED}" type="datetimeFigureOut">
              <a:rPr lang="cs-CZ" smtClean="0"/>
              <a:t>20.11.2017</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32E5A9EE-45C9-44CF-92C5-CEDB46679EC4}" type="slidenum">
              <a:rPr lang="cs-CZ" smtClean="0"/>
              <a:t>‹#›</a:t>
            </a:fld>
            <a:endParaRPr lang="cs-CZ"/>
          </a:p>
        </p:txBody>
      </p:sp>
    </p:spTree>
    <p:extLst>
      <p:ext uri="{BB962C8B-B14F-4D97-AF65-F5344CB8AC3E}">
        <p14:creationId xmlns:p14="http://schemas.microsoft.com/office/powerpoint/2010/main" val="307572824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a:t>Kliknutím lze upravit styl.</a:t>
            </a:r>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a:t>Kliknutím lze upravit styly předlohy textu.</a:t>
            </a:r>
          </a:p>
        </p:txBody>
      </p:sp>
      <p:sp>
        <p:nvSpPr>
          <p:cNvPr id="5" name="Zástupný symbol pro datum 4"/>
          <p:cNvSpPr>
            <a:spLocks noGrp="1"/>
          </p:cNvSpPr>
          <p:nvPr>
            <p:ph type="dt" sz="half" idx="10"/>
          </p:nvPr>
        </p:nvSpPr>
        <p:spPr/>
        <p:txBody>
          <a:bodyPr/>
          <a:lstStyle/>
          <a:p>
            <a:fld id="{9626D00B-E5D0-4FD4-87A1-B724B824E7ED}" type="datetimeFigureOut">
              <a:rPr lang="cs-CZ" smtClean="0"/>
              <a:t>20.11.2017</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32E5A9EE-45C9-44CF-92C5-CEDB46679EC4}" type="slidenum">
              <a:rPr lang="cs-CZ" smtClean="0"/>
              <a:t>‹#›</a:t>
            </a:fld>
            <a:endParaRPr lang="cs-CZ"/>
          </a:p>
        </p:txBody>
      </p:sp>
    </p:spTree>
    <p:extLst>
      <p:ext uri="{BB962C8B-B14F-4D97-AF65-F5344CB8AC3E}">
        <p14:creationId xmlns:p14="http://schemas.microsoft.com/office/powerpoint/2010/main" val="388444238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a:t>Kliknutím lze upravit styl.</a:t>
            </a:r>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a:t>Kliknutím lze upravit styly předlohy textu.</a:t>
            </a:r>
          </a:p>
        </p:txBody>
      </p:sp>
      <p:sp>
        <p:nvSpPr>
          <p:cNvPr id="5" name="Zástupný symbol pro datum 4"/>
          <p:cNvSpPr>
            <a:spLocks noGrp="1"/>
          </p:cNvSpPr>
          <p:nvPr>
            <p:ph type="dt" sz="half" idx="10"/>
          </p:nvPr>
        </p:nvSpPr>
        <p:spPr/>
        <p:txBody>
          <a:bodyPr/>
          <a:lstStyle/>
          <a:p>
            <a:fld id="{9626D00B-E5D0-4FD4-87A1-B724B824E7ED}" type="datetimeFigureOut">
              <a:rPr lang="cs-CZ" smtClean="0"/>
              <a:t>20.11.2017</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32E5A9EE-45C9-44CF-92C5-CEDB46679EC4}" type="slidenum">
              <a:rPr lang="cs-CZ" smtClean="0"/>
              <a:t>‹#›</a:t>
            </a:fld>
            <a:endParaRPr lang="cs-CZ"/>
          </a:p>
        </p:txBody>
      </p:sp>
    </p:spTree>
    <p:extLst>
      <p:ext uri="{BB962C8B-B14F-4D97-AF65-F5344CB8AC3E}">
        <p14:creationId xmlns:p14="http://schemas.microsoft.com/office/powerpoint/2010/main" val="384260961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svislý text 2"/>
          <p:cNvSpPr>
            <a:spLocks noGrp="1"/>
          </p:cNvSpPr>
          <p:nvPr>
            <p:ph type="body" orient="vert" idx="1"/>
          </p:nvPr>
        </p:nvSpPr>
        <p:spPr/>
        <p:txBody>
          <a:bodyPr vert="eaVert"/>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9626D00B-E5D0-4FD4-87A1-B724B824E7ED}" type="datetimeFigureOut">
              <a:rPr lang="cs-CZ" smtClean="0"/>
              <a:t>20.11.2017</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32E5A9EE-45C9-44CF-92C5-CEDB46679EC4}" type="slidenum">
              <a:rPr lang="cs-CZ" smtClean="0"/>
              <a:t>‹#›</a:t>
            </a:fld>
            <a:endParaRPr lang="cs-CZ"/>
          </a:p>
        </p:txBody>
      </p:sp>
    </p:spTree>
    <p:extLst>
      <p:ext uri="{BB962C8B-B14F-4D97-AF65-F5344CB8AC3E}">
        <p14:creationId xmlns:p14="http://schemas.microsoft.com/office/powerpoint/2010/main" val="403767889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a:t>Kliknutím lze upravit styl.</a:t>
            </a:r>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9626D00B-E5D0-4FD4-87A1-B724B824E7ED}" type="datetimeFigureOut">
              <a:rPr lang="cs-CZ" smtClean="0"/>
              <a:t>20.11.2017</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32E5A9EE-45C9-44CF-92C5-CEDB46679EC4}" type="slidenum">
              <a:rPr lang="cs-CZ" smtClean="0"/>
              <a:t>‹#›</a:t>
            </a:fld>
            <a:endParaRPr lang="cs-CZ"/>
          </a:p>
        </p:txBody>
      </p:sp>
    </p:spTree>
    <p:extLst>
      <p:ext uri="{BB962C8B-B14F-4D97-AF65-F5344CB8AC3E}">
        <p14:creationId xmlns:p14="http://schemas.microsoft.com/office/powerpoint/2010/main" val="24612639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2160000" y="2130425"/>
            <a:ext cx="6480000" cy="1440000"/>
          </a:xfrm>
        </p:spPr>
        <p:txBody>
          <a:bodyPr/>
          <a:lstStyle/>
          <a:p>
            <a:r>
              <a:rPr lang="cs-CZ"/>
              <a:t>Klepnutím lze upravit styl předlohy nadpisů.</a:t>
            </a:r>
          </a:p>
        </p:txBody>
      </p:sp>
      <p:sp>
        <p:nvSpPr>
          <p:cNvPr id="3" name="Podnadpis 2"/>
          <p:cNvSpPr>
            <a:spLocks noGrp="1"/>
          </p:cNvSpPr>
          <p:nvPr>
            <p:ph type="subTitle" idx="1"/>
          </p:nvPr>
        </p:nvSpPr>
        <p:spPr>
          <a:xfrm>
            <a:off x="2160000" y="3780000"/>
            <a:ext cx="6480000" cy="1800000"/>
          </a:xfrm>
        </p:spPr>
        <p:txBody>
          <a:bodyPr/>
          <a:lstStyle>
            <a:lvl1pPr marL="0" indent="0" algn="l">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dirty="0"/>
              <a:t>Klepnutím lze upravit styl předlohy podnadpisů.</a:t>
            </a:r>
          </a:p>
        </p:txBody>
      </p:sp>
      <p:sp>
        <p:nvSpPr>
          <p:cNvPr id="4" name="Zástupný symbol pro datum 3"/>
          <p:cNvSpPr>
            <a:spLocks noGrp="1"/>
          </p:cNvSpPr>
          <p:nvPr>
            <p:ph type="dt" sz="half" idx="10"/>
          </p:nvPr>
        </p:nvSpPr>
        <p:spPr/>
        <p:txBody>
          <a:bodyPr/>
          <a:lstStyle/>
          <a:p>
            <a:fld id="{343F6E72-4F2C-48AE-B4A9-0C70193C6FB8}" type="datetime1">
              <a:rPr lang="cs-CZ" smtClean="0"/>
              <a:pPr/>
              <a:t>20.11.2017</a:t>
            </a:fld>
            <a:endParaRPr lang="cs-CZ"/>
          </a:p>
        </p:txBody>
      </p:sp>
      <p:sp>
        <p:nvSpPr>
          <p:cNvPr id="5" name="Zástupný symbol pro zápatí 4"/>
          <p:cNvSpPr>
            <a:spLocks noGrp="1"/>
          </p:cNvSpPr>
          <p:nvPr>
            <p:ph type="ftr" sz="quarter" idx="11"/>
          </p:nvPr>
        </p:nvSpPr>
        <p:spPr/>
        <p:txBody>
          <a:bodyPr/>
          <a:lstStyle/>
          <a:p>
            <a:r>
              <a:rPr lang="cs-CZ"/>
              <a:t>© 2012  STÁTNÍ ÚSTAV PRO KONTROLU LÉČIV</a:t>
            </a:r>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a:t>
            </a:fld>
            <a:endParaRPr lang="cs-CZ"/>
          </a:p>
        </p:txBody>
      </p:sp>
      <p:sp>
        <p:nvSpPr>
          <p:cNvPr id="7"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bg1"/>
                </a:solidFill>
              </a:defRPr>
            </a:lvl1pPr>
          </a:lstStyle>
          <a:p>
            <a:pPr lvl="0"/>
            <a:r>
              <a:rPr lang="cs-CZ" dirty="0"/>
              <a:t>NÁZEV PREZENTACE / kapitola</a:t>
            </a:r>
          </a:p>
        </p:txBody>
      </p:sp>
    </p:spTree>
  </p:cSld>
  <p:clrMapOvr>
    <a:masterClrMapping/>
  </p:clrMapOvr>
  <p:transition>
    <p:fade/>
  </p:transition>
  <p:hf hdr="0"/>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obsah 2"/>
          <p:cNvSpPr>
            <a:spLocks noGrp="1"/>
          </p:cNvSpPr>
          <p:nvPr>
            <p:ph idx="1"/>
          </p:nvPr>
        </p:nvSpPr>
        <p:spPr/>
        <p:txBody>
          <a:body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59B9BA2A-43F6-4061-AED7-E62762290BFF}" type="datetime1">
              <a:rPr lang="cs-CZ" smtClean="0"/>
              <a:pPr/>
              <a:t>20.11.2017</a:t>
            </a:fld>
            <a:endParaRPr lang="cs-CZ"/>
          </a:p>
        </p:txBody>
      </p:sp>
      <p:sp>
        <p:nvSpPr>
          <p:cNvPr id="5" name="Zástupný symbol pro zápatí 4"/>
          <p:cNvSpPr>
            <a:spLocks noGrp="1"/>
          </p:cNvSpPr>
          <p:nvPr>
            <p:ph type="ftr" sz="quarter" idx="11"/>
          </p:nvPr>
        </p:nvSpPr>
        <p:spPr/>
        <p:txBody>
          <a:bodyPr/>
          <a:lstStyle/>
          <a:p>
            <a:r>
              <a:rPr lang="cs-CZ"/>
              <a:t>© 2012  STÁTNÍ ÚSTAV PRO KONTROLU LÉČIV</a:t>
            </a:r>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a:t>
            </a:fld>
            <a:endParaRPr lang="cs-CZ"/>
          </a:p>
        </p:txBody>
      </p:sp>
      <p:sp>
        <p:nvSpPr>
          <p:cNvPr id="7"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bg1"/>
                </a:solidFill>
              </a:defRPr>
            </a:lvl1pPr>
          </a:lstStyle>
          <a:p>
            <a:pPr lvl="0"/>
            <a:r>
              <a:rPr lang="cs-CZ" dirty="0"/>
              <a:t>NÁZEV PREZENTACE / kapitola</a:t>
            </a:r>
          </a:p>
        </p:txBody>
      </p:sp>
    </p:spTree>
  </p:cSld>
  <p:clrMapOvr>
    <a:masterClrMapping/>
  </p:clrMapOvr>
  <p:transition>
    <p:fad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a:t>Klepnutím lze upravit styl předlohy nadpisů.</a:t>
            </a:r>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a:t>Klepnutím lze upravit styly předlohy textu.</a:t>
            </a:r>
          </a:p>
        </p:txBody>
      </p:sp>
      <p:sp>
        <p:nvSpPr>
          <p:cNvPr id="4" name="Zástupný symbol pro datum 3"/>
          <p:cNvSpPr>
            <a:spLocks noGrp="1"/>
          </p:cNvSpPr>
          <p:nvPr>
            <p:ph type="dt" sz="half" idx="10"/>
          </p:nvPr>
        </p:nvSpPr>
        <p:spPr/>
        <p:txBody>
          <a:bodyPr/>
          <a:lstStyle/>
          <a:p>
            <a:fld id="{BFEADFFD-4C67-44FD-AFE8-6CF57975F52F}" type="datetime1">
              <a:rPr lang="cs-CZ" smtClean="0"/>
              <a:pPr/>
              <a:t>20.11.2017</a:t>
            </a:fld>
            <a:endParaRPr lang="cs-CZ"/>
          </a:p>
        </p:txBody>
      </p:sp>
      <p:sp>
        <p:nvSpPr>
          <p:cNvPr id="5" name="Zástupný symbol pro zápatí 4"/>
          <p:cNvSpPr>
            <a:spLocks noGrp="1"/>
          </p:cNvSpPr>
          <p:nvPr>
            <p:ph type="ftr" sz="quarter" idx="11"/>
          </p:nvPr>
        </p:nvSpPr>
        <p:spPr/>
        <p:txBody>
          <a:bodyPr/>
          <a:lstStyle/>
          <a:p>
            <a:r>
              <a:rPr lang="cs-CZ"/>
              <a:t>© 2012  STÁTNÍ ÚSTAV PRO KONTROLU LÉČIV</a:t>
            </a:r>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a:t>
            </a:fld>
            <a:endParaRPr lang="cs-CZ"/>
          </a:p>
        </p:txBody>
      </p:sp>
      <p:sp>
        <p:nvSpPr>
          <p:cNvPr id="7"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bg1"/>
                </a:solidFill>
              </a:defRPr>
            </a:lvl1pPr>
          </a:lstStyle>
          <a:p>
            <a:pPr lvl="0"/>
            <a:r>
              <a:rPr lang="cs-CZ" dirty="0"/>
              <a:t>NÁZEV PREZENTACE / kapitola</a:t>
            </a:r>
          </a:p>
        </p:txBody>
      </p:sp>
    </p:spTree>
  </p:cSld>
  <p:clrMapOvr>
    <a:masterClrMapping/>
  </p:clrMapOvr>
  <p:transition>
    <p:fad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obsah 2"/>
          <p:cNvSpPr>
            <a:spLocks noGrp="1"/>
          </p:cNvSpPr>
          <p:nvPr>
            <p:ph sz="half" idx="1"/>
          </p:nvPr>
        </p:nvSpPr>
        <p:spPr>
          <a:xfrm>
            <a:off x="457200" y="2593447"/>
            <a:ext cx="4038600" cy="3600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obsah 3"/>
          <p:cNvSpPr>
            <a:spLocks noGrp="1"/>
          </p:cNvSpPr>
          <p:nvPr>
            <p:ph sz="half" idx="2"/>
          </p:nvPr>
        </p:nvSpPr>
        <p:spPr>
          <a:xfrm>
            <a:off x="4648200" y="2593447"/>
            <a:ext cx="4038600" cy="3600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p:cNvSpPr>
            <a:spLocks noGrp="1"/>
          </p:cNvSpPr>
          <p:nvPr>
            <p:ph type="dt" sz="half" idx="10"/>
          </p:nvPr>
        </p:nvSpPr>
        <p:spPr/>
        <p:txBody>
          <a:bodyPr/>
          <a:lstStyle/>
          <a:p>
            <a:fld id="{25D84FD6-796C-45D6-BA2A-457353B48F4D}" type="datetime1">
              <a:rPr lang="cs-CZ" smtClean="0"/>
              <a:pPr/>
              <a:t>20.11.2017</a:t>
            </a:fld>
            <a:endParaRPr lang="cs-CZ"/>
          </a:p>
        </p:txBody>
      </p:sp>
      <p:sp>
        <p:nvSpPr>
          <p:cNvPr id="6" name="Zástupný symbol pro zápatí 5"/>
          <p:cNvSpPr>
            <a:spLocks noGrp="1"/>
          </p:cNvSpPr>
          <p:nvPr>
            <p:ph type="ftr" sz="quarter" idx="11"/>
          </p:nvPr>
        </p:nvSpPr>
        <p:spPr/>
        <p:txBody>
          <a:bodyPr/>
          <a:lstStyle/>
          <a:p>
            <a:r>
              <a:rPr lang="cs-CZ"/>
              <a:t>© 2012  STÁTNÍ ÚSTAV PRO KONTROLU LÉČIV</a:t>
            </a:r>
          </a:p>
        </p:txBody>
      </p:sp>
      <p:sp>
        <p:nvSpPr>
          <p:cNvPr id="7" name="Zástupný symbol pro číslo snímku 6"/>
          <p:cNvSpPr>
            <a:spLocks noGrp="1"/>
          </p:cNvSpPr>
          <p:nvPr>
            <p:ph type="sldNum" sz="quarter" idx="12"/>
          </p:nvPr>
        </p:nvSpPr>
        <p:spPr/>
        <p:txBody>
          <a:bodyPr/>
          <a:lstStyle/>
          <a:p>
            <a:fld id="{3F7E86AA-FCC7-45ED-BAA9-A02C04DFE918}" type="slidenum">
              <a:rPr lang="cs-CZ" smtClean="0"/>
              <a:pPr/>
              <a:t>‹#›</a:t>
            </a:fld>
            <a:endParaRPr lang="cs-CZ"/>
          </a:p>
        </p:txBody>
      </p:sp>
      <p:sp>
        <p:nvSpPr>
          <p:cNvPr id="8"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bg1"/>
                </a:solidFill>
              </a:defRPr>
            </a:lvl1pPr>
          </a:lstStyle>
          <a:p>
            <a:pPr lvl="0"/>
            <a:r>
              <a:rPr lang="cs-CZ" dirty="0"/>
              <a:t>NÁZEV PREZENTACE / kapitola</a:t>
            </a:r>
          </a:p>
        </p:txBody>
      </p:sp>
    </p:spTree>
  </p:cSld>
  <p:clrMapOvr>
    <a:masterClrMapping/>
  </p:clrMapOvr>
  <p:transition>
    <p:fad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457200" y="1080000"/>
            <a:ext cx="8229600" cy="1143000"/>
          </a:xfrm>
        </p:spPr>
        <p:txBody>
          <a:bodyPr/>
          <a:lstStyle>
            <a:lvl1pPr>
              <a:defRPr/>
            </a:lvl1pPr>
          </a:lstStyle>
          <a:p>
            <a:r>
              <a:rPr lang="cs-CZ" dirty="0"/>
              <a:t>Klepnutím lze upravit styl předlohy nadpisů.</a:t>
            </a:r>
          </a:p>
        </p:txBody>
      </p:sp>
      <p:sp>
        <p:nvSpPr>
          <p:cNvPr id="3" name="Zástupný symbol pro text 2"/>
          <p:cNvSpPr>
            <a:spLocks noGrp="1"/>
          </p:cNvSpPr>
          <p:nvPr>
            <p:ph type="body" idx="1"/>
          </p:nvPr>
        </p:nvSpPr>
        <p:spPr>
          <a:xfrm>
            <a:off x="457200" y="2232000"/>
            <a:ext cx="4040188" cy="6120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dirty="0"/>
              <a:t>Klepnutím lze upravit styly předlohy textu.</a:t>
            </a:r>
          </a:p>
        </p:txBody>
      </p:sp>
      <p:sp>
        <p:nvSpPr>
          <p:cNvPr id="4" name="Zástupný symbol pro obsah 3"/>
          <p:cNvSpPr>
            <a:spLocks noGrp="1"/>
          </p:cNvSpPr>
          <p:nvPr>
            <p:ph sz="half" idx="2"/>
          </p:nvPr>
        </p:nvSpPr>
        <p:spPr>
          <a:xfrm>
            <a:off x="457200" y="2843934"/>
            <a:ext cx="4040188" cy="333935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dirty="0"/>
              <a:t>Klepnutím lze upravit styly předlohy textu.</a:t>
            </a:r>
          </a:p>
          <a:p>
            <a:pPr lvl="1"/>
            <a:r>
              <a:rPr lang="cs-CZ" dirty="0"/>
              <a:t>Druhá úroveň</a:t>
            </a:r>
          </a:p>
          <a:p>
            <a:pPr lvl="2"/>
            <a:r>
              <a:rPr lang="cs-CZ" dirty="0"/>
              <a:t>Třetí úroveň</a:t>
            </a:r>
          </a:p>
          <a:p>
            <a:pPr lvl="3"/>
            <a:r>
              <a:rPr lang="cs-CZ" dirty="0"/>
              <a:t>Čtvrtá úroveň</a:t>
            </a:r>
          </a:p>
          <a:p>
            <a:pPr lvl="4"/>
            <a:r>
              <a:rPr lang="cs-CZ" dirty="0"/>
              <a:t>Pátá úroveň</a:t>
            </a:r>
          </a:p>
        </p:txBody>
      </p:sp>
      <p:sp>
        <p:nvSpPr>
          <p:cNvPr id="5" name="Zástupný symbol pro text 4"/>
          <p:cNvSpPr>
            <a:spLocks noGrp="1"/>
          </p:cNvSpPr>
          <p:nvPr>
            <p:ph type="body" sz="quarter" idx="3"/>
          </p:nvPr>
        </p:nvSpPr>
        <p:spPr>
          <a:xfrm>
            <a:off x="4645025" y="2232000"/>
            <a:ext cx="4041775" cy="6120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Klepnutím lze upravit styly předlohy textu.</a:t>
            </a:r>
          </a:p>
        </p:txBody>
      </p:sp>
      <p:sp>
        <p:nvSpPr>
          <p:cNvPr id="6" name="Zástupný symbol pro obsah 5"/>
          <p:cNvSpPr>
            <a:spLocks noGrp="1"/>
          </p:cNvSpPr>
          <p:nvPr>
            <p:ph sz="quarter" idx="4"/>
          </p:nvPr>
        </p:nvSpPr>
        <p:spPr>
          <a:xfrm>
            <a:off x="4645025" y="2843934"/>
            <a:ext cx="4041775" cy="333935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p:cNvSpPr>
            <a:spLocks noGrp="1"/>
          </p:cNvSpPr>
          <p:nvPr>
            <p:ph type="dt" sz="half" idx="10"/>
          </p:nvPr>
        </p:nvSpPr>
        <p:spPr/>
        <p:txBody>
          <a:bodyPr/>
          <a:lstStyle/>
          <a:p>
            <a:fld id="{11B55591-CD93-4EDB-A5A0-209775723B24}" type="datetime1">
              <a:rPr lang="cs-CZ" smtClean="0"/>
              <a:pPr/>
              <a:t>20.11.2017</a:t>
            </a:fld>
            <a:endParaRPr lang="cs-CZ"/>
          </a:p>
        </p:txBody>
      </p:sp>
      <p:sp>
        <p:nvSpPr>
          <p:cNvPr id="8" name="Zástupný symbol pro zápatí 7"/>
          <p:cNvSpPr>
            <a:spLocks noGrp="1"/>
          </p:cNvSpPr>
          <p:nvPr>
            <p:ph type="ftr" sz="quarter" idx="11"/>
          </p:nvPr>
        </p:nvSpPr>
        <p:spPr/>
        <p:txBody>
          <a:bodyPr/>
          <a:lstStyle/>
          <a:p>
            <a:r>
              <a:rPr lang="cs-CZ"/>
              <a:t>© 2012  STÁTNÍ ÚSTAV PRO KONTROLU LÉČIV</a:t>
            </a:r>
          </a:p>
        </p:txBody>
      </p:sp>
      <p:sp>
        <p:nvSpPr>
          <p:cNvPr id="9" name="Zástupný symbol pro číslo snímku 8"/>
          <p:cNvSpPr>
            <a:spLocks noGrp="1"/>
          </p:cNvSpPr>
          <p:nvPr>
            <p:ph type="sldNum" sz="quarter" idx="12"/>
          </p:nvPr>
        </p:nvSpPr>
        <p:spPr/>
        <p:txBody>
          <a:bodyPr/>
          <a:lstStyle/>
          <a:p>
            <a:fld id="{3F7E86AA-FCC7-45ED-BAA9-A02C04DFE918}" type="slidenum">
              <a:rPr lang="cs-CZ" smtClean="0"/>
              <a:pPr/>
              <a:t>‹#›</a:t>
            </a:fld>
            <a:endParaRPr lang="cs-CZ"/>
          </a:p>
        </p:txBody>
      </p:sp>
      <p:sp>
        <p:nvSpPr>
          <p:cNvPr id="10"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bg1"/>
                </a:solidFill>
              </a:defRPr>
            </a:lvl1pPr>
          </a:lstStyle>
          <a:p>
            <a:pPr lvl="0"/>
            <a:r>
              <a:rPr lang="cs-CZ" dirty="0"/>
              <a:t>NÁZEV PREZENTACE / kapitola</a:t>
            </a:r>
          </a:p>
        </p:txBody>
      </p:sp>
    </p:spTree>
  </p:cSld>
  <p:clrMapOvr>
    <a:masterClrMapping/>
  </p:clrMapOvr>
  <p:transition>
    <p:fad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datum 2"/>
          <p:cNvSpPr>
            <a:spLocks noGrp="1"/>
          </p:cNvSpPr>
          <p:nvPr>
            <p:ph type="dt" sz="half" idx="10"/>
          </p:nvPr>
        </p:nvSpPr>
        <p:spPr/>
        <p:txBody>
          <a:bodyPr/>
          <a:lstStyle/>
          <a:p>
            <a:fld id="{1120C1DF-DD4D-4AC8-8A41-F7756179ED69}" type="datetime1">
              <a:rPr lang="cs-CZ" smtClean="0"/>
              <a:pPr/>
              <a:t>20.11.2017</a:t>
            </a:fld>
            <a:endParaRPr lang="cs-CZ"/>
          </a:p>
        </p:txBody>
      </p:sp>
      <p:sp>
        <p:nvSpPr>
          <p:cNvPr id="4" name="Zástupný symbol pro zápatí 3"/>
          <p:cNvSpPr>
            <a:spLocks noGrp="1"/>
          </p:cNvSpPr>
          <p:nvPr>
            <p:ph type="ftr" sz="quarter" idx="11"/>
          </p:nvPr>
        </p:nvSpPr>
        <p:spPr/>
        <p:txBody>
          <a:bodyPr/>
          <a:lstStyle/>
          <a:p>
            <a:r>
              <a:rPr lang="cs-CZ"/>
              <a:t>© 2012  STÁTNÍ ÚSTAV PRO KONTROLU LÉČIV</a:t>
            </a:r>
          </a:p>
        </p:txBody>
      </p:sp>
      <p:sp>
        <p:nvSpPr>
          <p:cNvPr id="5" name="Zástupný symbol pro číslo snímku 4"/>
          <p:cNvSpPr>
            <a:spLocks noGrp="1"/>
          </p:cNvSpPr>
          <p:nvPr>
            <p:ph type="sldNum" sz="quarter" idx="12"/>
          </p:nvPr>
        </p:nvSpPr>
        <p:spPr/>
        <p:txBody>
          <a:bodyPr/>
          <a:lstStyle/>
          <a:p>
            <a:fld id="{3F7E86AA-FCC7-45ED-BAA9-A02C04DFE918}" type="slidenum">
              <a:rPr lang="cs-CZ" smtClean="0"/>
              <a:pPr/>
              <a:t>‹#›</a:t>
            </a:fld>
            <a:endParaRPr lang="cs-CZ"/>
          </a:p>
        </p:txBody>
      </p:sp>
      <p:sp>
        <p:nvSpPr>
          <p:cNvPr id="6"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bg1"/>
                </a:solidFill>
              </a:defRPr>
            </a:lvl1pPr>
          </a:lstStyle>
          <a:p>
            <a:pPr lvl="0"/>
            <a:r>
              <a:rPr lang="cs-CZ" dirty="0"/>
              <a:t>NÁZEV PREZENTACE / kapitola</a:t>
            </a:r>
          </a:p>
        </p:txBody>
      </p:sp>
    </p:spTree>
  </p:cSld>
  <p:clrMapOvr>
    <a:masterClrMapping/>
  </p:clrMapOvr>
  <p:transition>
    <p:fad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E8E9CD3E-19E8-4D42-ACDA-69C8ACEA3872}" type="datetime1">
              <a:rPr lang="cs-CZ" smtClean="0"/>
              <a:pPr/>
              <a:t>20.11.2017</a:t>
            </a:fld>
            <a:endParaRPr lang="cs-CZ"/>
          </a:p>
        </p:txBody>
      </p:sp>
      <p:sp>
        <p:nvSpPr>
          <p:cNvPr id="4" name="Zástupný symbol pro číslo snímku 3"/>
          <p:cNvSpPr>
            <a:spLocks noGrp="1"/>
          </p:cNvSpPr>
          <p:nvPr>
            <p:ph type="sldNum" sz="quarter" idx="12"/>
          </p:nvPr>
        </p:nvSpPr>
        <p:spPr/>
        <p:txBody>
          <a:bodyPr/>
          <a:lstStyle/>
          <a:p>
            <a:fld id="{3F7E86AA-FCC7-45ED-BAA9-A02C04DFE918}" type="slidenum">
              <a:rPr lang="cs-CZ" smtClean="0"/>
              <a:pPr/>
              <a:t>‹#›</a:t>
            </a:fld>
            <a:endParaRPr lang="cs-CZ" dirty="0"/>
          </a:p>
        </p:txBody>
      </p:sp>
      <p:sp>
        <p:nvSpPr>
          <p:cNvPr id="5" name="Zástupný symbol pro zápatí 4"/>
          <p:cNvSpPr>
            <a:spLocks noGrp="1"/>
          </p:cNvSpPr>
          <p:nvPr>
            <p:ph type="ftr" sz="quarter" idx="3"/>
          </p:nvPr>
        </p:nvSpPr>
        <p:spPr>
          <a:xfrm>
            <a:off x="457200" y="6356350"/>
            <a:ext cx="2895600" cy="365125"/>
          </a:xfrm>
          <a:prstGeom prst="rect">
            <a:avLst/>
          </a:prstGeom>
          <a:noFill/>
          <a:ln>
            <a:noFill/>
          </a:ln>
        </p:spPr>
        <p:txBody>
          <a:bodyPr vert="horz" lIns="91440" tIns="45720" rIns="91440" bIns="45720" rtlCol="0" anchor="ctr"/>
          <a:lstStyle>
            <a:lvl1pPr algn="l">
              <a:defRPr sz="900">
                <a:solidFill>
                  <a:schemeClr val="tx1"/>
                </a:solidFill>
              </a:defRPr>
            </a:lvl1pPr>
          </a:lstStyle>
          <a:p>
            <a:r>
              <a:rPr lang="cs-CZ" dirty="0"/>
              <a:t>© 2012  STÁTNÍ ÚSTAV PRO KONTROLU LÉČIV</a:t>
            </a:r>
          </a:p>
        </p:txBody>
      </p:sp>
      <p:sp>
        <p:nvSpPr>
          <p:cNvPr id="6"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bg1"/>
                </a:solidFill>
              </a:defRPr>
            </a:lvl1pPr>
          </a:lstStyle>
          <a:p>
            <a:pPr lvl="0"/>
            <a:r>
              <a:rPr lang="cs-CZ" dirty="0"/>
              <a:t>NÁZEV PREZENTACE / kapitola</a:t>
            </a:r>
          </a:p>
        </p:txBody>
      </p:sp>
    </p:spTree>
  </p:cSld>
  <p:clrMapOvr>
    <a:masterClrMapping/>
  </p:clrMapOvr>
  <p:transition>
    <p:fade/>
  </p:transition>
  <p:hf hdr="0"/>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1080000"/>
            <a:ext cx="3008313" cy="1162050"/>
          </a:xfrm>
        </p:spPr>
        <p:txBody>
          <a:bodyPr anchor="b"/>
          <a:lstStyle>
            <a:lvl1pPr algn="l">
              <a:defRPr sz="2000" b="1"/>
            </a:lvl1pPr>
          </a:lstStyle>
          <a:p>
            <a:r>
              <a:rPr lang="cs-CZ" dirty="0"/>
              <a:t>Klepnutím lze upravit styl předlohy nadpisů.</a:t>
            </a:r>
          </a:p>
        </p:txBody>
      </p:sp>
      <p:sp>
        <p:nvSpPr>
          <p:cNvPr id="3" name="Zástupný symbol pro obsah 2"/>
          <p:cNvSpPr>
            <a:spLocks noGrp="1"/>
          </p:cNvSpPr>
          <p:nvPr>
            <p:ph idx="1"/>
          </p:nvPr>
        </p:nvSpPr>
        <p:spPr>
          <a:xfrm>
            <a:off x="3575050" y="1080001"/>
            <a:ext cx="5111750" cy="513930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text 3"/>
          <p:cNvSpPr>
            <a:spLocks noGrp="1"/>
          </p:cNvSpPr>
          <p:nvPr>
            <p:ph type="body" sz="half" idx="2"/>
          </p:nvPr>
        </p:nvSpPr>
        <p:spPr>
          <a:xfrm>
            <a:off x="457200" y="2248326"/>
            <a:ext cx="3008313" cy="397098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a:t>Klepnutím lze upravit styly předlohy textu.</a:t>
            </a:r>
          </a:p>
        </p:txBody>
      </p:sp>
      <p:sp>
        <p:nvSpPr>
          <p:cNvPr id="5" name="Zástupný symbol pro datum 4"/>
          <p:cNvSpPr>
            <a:spLocks noGrp="1"/>
          </p:cNvSpPr>
          <p:nvPr>
            <p:ph type="dt" sz="half" idx="10"/>
          </p:nvPr>
        </p:nvSpPr>
        <p:spPr/>
        <p:txBody>
          <a:bodyPr/>
          <a:lstStyle/>
          <a:p>
            <a:fld id="{5F64A2A2-A43B-45B4-94EB-C1CE2457CA9B}" type="datetime1">
              <a:rPr lang="cs-CZ" smtClean="0"/>
              <a:pPr/>
              <a:t>20.11.2017</a:t>
            </a:fld>
            <a:endParaRPr lang="cs-CZ"/>
          </a:p>
        </p:txBody>
      </p:sp>
      <p:sp>
        <p:nvSpPr>
          <p:cNvPr id="6" name="Zástupný symbol pro zápatí 5"/>
          <p:cNvSpPr>
            <a:spLocks noGrp="1"/>
          </p:cNvSpPr>
          <p:nvPr>
            <p:ph type="ftr" sz="quarter" idx="11"/>
          </p:nvPr>
        </p:nvSpPr>
        <p:spPr/>
        <p:txBody>
          <a:bodyPr/>
          <a:lstStyle/>
          <a:p>
            <a:r>
              <a:rPr lang="cs-CZ"/>
              <a:t>© 2012  STÁTNÍ ÚSTAV PRO KONTROLU LÉČIV</a:t>
            </a:r>
          </a:p>
        </p:txBody>
      </p:sp>
      <p:sp>
        <p:nvSpPr>
          <p:cNvPr id="7" name="Zástupný symbol pro číslo snímku 6"/>
          <p:cNvSpPr>
            <a:spLocks noGrp="1"/>
          </p:cNvSpPr>
          <p:nvPr>
            <p:ph type="sldNum" sz="quarter" idx="12"/>
          </p:nvPr>
        </p:nvSpPr>
        <p:spPr/>
        <p:txBody>
          <a:bodyPr/>
          <a:lstStyle/>
          <a:p>
            <a:fld id="{3F7E86AA-FCC7-45ED-BAA9-A02C04DFE918}" type="slidenum">
              <a:rPr lang="cs-CZ" smtClean="0"/>
              <a:pPr/>
              <a:t>‹#›</a:t>
            </a:fld>
            <a:endParaRPr lang="cs-CZ"/>
          </a:p>
        </p:txBody>
      </p:sp>
      <p:sp>
        <p:nvSpPr>
          <p:cNvPr id="8"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bg1"/>
                </a:solidFill>
              </a:defRPr>
            </a:lvl1pPr>
          </a:lstStyle>
          <a:p>
            <a:pPr lvl="0"/>
            <a:r>
              <a:rPr lang="cs-CZ" dirty="0"/>
              <a:t>NÁZEV PREZENTACE / kapitola</a:t>
            </a:r>
          </a:p>
        </p:txBody>
      </p:sp>
    </p:spTree>
  </p:cSld>
  <p:clrMapOvr>
    <a:masterClrMapping/>
  </p:clrMapOvr>
  <p:transition>
    <p:fad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a:t>Klepnutím lze upravit styl předlohy nadpisů.</a:t>
            </a:r>
          </a:p>
        </p:txBody>
      </p:sp>
      <p:sp>
        <p:nvSpPr>
          <p:cNvPr id="3" name="Zástupný symbol pro obrázek 2"/>
          <p:cNvSpPr>
            <a:spLocks noGrp="1"/>
          </p:cNvSpPr>
          <p:nvPr>
            <p:ph type="pic" idx="1"/>
          </p:nvPr>
        </p:nvSpPr>
        <p:spPr>
          <a:xfrm>
            <a:off x="1792288" y="1080000"/>
            <a:ext cx="5486400" cy="363883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a:t>Klepnutím lze upravit styly předlohy textu.</a:t>
            </a:r>
          </a:p>
        </p:txBody>
      </p:sp>
      <p:sp>
        <p:nvSpPr>
          <p:cNvPr id="5" name="Zástupný symbol pro datum 4"/>
          <p:cNvSpPr>
            <a:spLocks noGrp="1"/>
          </p:cNvSpPr>
          <p:nvPr>
            <p:ph type="dt" sz="half" idx="10"/>
          </p:nvPr>
        </p:nvSpPr>
        <p:spPr/>
        <p:txBody>
          <a:bodyPr/>
          <a:lstStyle/>
          <a:p>
            <a:fld id="{C5123595-F971-4B97-AB34-3173BCBA7DD5}" type="datetime1">
              <a:rPr lang="cs-CZ" smtClean="0"/>
              <a:pPr/>
              <a:t>20.11.2017</a:t>
            </a:fld>
            <a:endParaRPr lang="cs-CZ"/>
          </a:p>
        </p:txBody>
      </p:sp>
      <p:sp>
        <p:nvSpPr>
          <p:cNvPr id="6" name="Zástupný symbol pro zápatí 5"/>
          <p:cNvSpPr>
            <a:spLocks noGrp="1"/>
          </p:cNvSpPr>
          <p:nvPr>
            <p:ph type="ftr" sz="quarter" idx="11"/>
          </p:nvPr>
        </p:nvSpPr>
        <p:spPr/>
        <p:txBody>
          <a:bodyPr/>
          <a:lstStyle/>
          <a:p>
            <a:r>
              <a:rPr lang="cs-CZ"/>
              <a:t>© 2012  STÁTNÍ ÚSTAV PRO KONTROLU LÉČIV</a:t>
            </a:r>
          </a:p>
        </p:txBody>
      </p:sp>
      <p:sp>
        <p:nvSpPr>
          <p:cNvPr id="7" name="Zástupný symbol pro číslo snímku 6"/>
          <p:cNvSpPr>
            <a:spLocks noGrp="1"/>
          </p:cNvSpPr>
          <p:nvPr>
            <p:ph type="sldNum" sz="quarter" idx="12"/>
          </p:nvPr>
        </p:nvSpPr>
        <p:spPr/>
        <p:txBody>
          <a:bodyPr/>
          <a:lstStyle/>
          <a:p>
            <a:fld id="{3F7E86AA-FCC7-45ED-BAA9-A02C04DFE918}" type="slidenum">
              <a:rPr lang="cs-CZ" smtClean="0"/>
              <a:pPr/>
              <a:t>‹#›</a:t>
            </a:fld>
            <a:endParaRPr lang="cs-CZ"/>
          </a:p>
        </p:txBody>
      </p:sp>
      <p:sp>
        <p:nvSpPr>
          <p:cNvPr id="8"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bg1"/>
                </a:solidFill>
              </a:defRPr>
            </a:lvl1pPr>
          </a:lstStyle>
          <a:p>
            <a:pPr lvl="0"/>
            <a:r>
              <a:rPr lang="cs-CZ" dirty="0"/>
              <a:t>NÁZEV PREZENTACE / kapitola</a:t>
            </a:r>
          </a:p>
        </p:txBody>
      </p:sp>
    </p:spTree>
  </p:cSld>
  <p:clrMapOvr>
    <a:masterClrMapping/>
  </p:clrMapOvr>
  <p:transition>
    <p:fade/>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svislý text 2"/>
          <p:cNvSpPr>
            <a:spLocks noGrp="1"/>
          </p:cNvSpPr>
          <p:nvPr>
            <p:ph type="body" orient="vert" idx="1"/>
          </p:nvPr>
        </p:nvSpPr>
        <p:spPr/>
        <p:txBody>
          <a:bodyPr vert="eaVert"/>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03AFD268-035A-4716-B9A8-685C11317FE3}" type="datetime1">
              <a:rPr lang="cs-CZ" smtClean="0"/>
              <a:pPr/>
              <a:t>20.11.2017</a:t>
            </a:fld>
            <a:endParaRPr lang="cs-CZ"/>
          </a:p>
        </p:txBody>
      </p:sp>
      <p:sp>
        <p:nvSpPr>
          <p:cNvPr id="5" name="Zástupný symbol pro zápatí 4"/>
          <p:cNvSpPr>
            <a:spLocks noGrp="1"/>
          </p:cNvSpPr>
          <p:nvPr>
            <p:ph type="ftr" sz="quarter" idx="11"/>
          </p:nvPr>
        </p:nvSpPr>
        <p:spPr/>
        <p:txBody>
          <a:bodyPr/>
          <a:lstStyle/>
          <a:p>
            <a:r>
              <a:rPr lang="cs-CZ"/>
              <a:t>© 2012  STÁTNÍ ÚSTAV PRO KONTROLU LÉČIV</a:t>
            </a:r>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a:t>
            </a:fld>
            <a:endParaRPr lang="cs-CZ"/>
          </a:p>
        </p:txBody>
      </p:sp>
      <p:sp>
        <p:nvSpPr>
          <p:cNvPr id="7"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bg1"/>
                </a:solidFill>
              </a:defRPr>
            </a:lvl1pPr>
          </a:lstStyle>
          <a:p>
            <a:pPr lvl="0"/>
            <a:r>
              <a:rPr lang="cs-CZ" dirty="0"/>
              <a:t>NÁZEV PREZENTACE / kapitola</a:t>
            </a:r>
          </a:p>
        </p:txBody>
      </p:sp>
    </p:spTree>
  </p:cSld>
  <p:clrMapOvr>
    <a:masterClrMapping/>
  </p:clrMapOvr>
  <p:transition>
    <p:fade/>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1080000"/>
            <a:ext cx="2057400" cy="5040000"/>
          </a:xfrm>
        </p:spPr>
        <p:txBody>
          <a:bodyPr vert="eaVert"/>
          <a:lstStyle/>
          <a:p>
            <a:r>
              <a:rPr lang="cs-CZ"/>
              <a:t>Klepnutím lze upravit styl předlohy nadpisů.</a:t>
            </a:r>
          </a:p>
        </p:txBody>
      </p:sp>
      <p:sp>
        <p:nvSpPr>
          <p:cNvPr id="3" name="Zástupný symbol pro svislý text 2"/>
          <p:cNvSpPr>
            <a:spLocks noGrp="1"/>
          </p:cNvSpPr>
          <p:nvPr>
            <p:ph type="body" orient="vert" idx="1"/>
          </p:nvPr>
        </p:nvSpPr>
        <p:spPr>
          <a:xfrm>
            <a:off x="457200" y="1080000"/>
            <a:ext cx="6019800" cy="5040000"/>
          </a:xfrm>
        </p:spPr>
        <p:txBody>
          <a:bodyPr vert="eaVert"/>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7E60A95D-4476-4CB5-8D11-050989B1E8B0}" type="datetime1">
              <a:rPr lang="cs-CZ" smtClean="0"/>
              <a:pPr/>
              <a:t>20.11.2017</a:t>
            </a:fld>
            <a:endParaRPr lang="cs-CZ"/>
          </a:p>
        </p:txBody>
      </p:sp>
      <p:sp>
        <p:nvSpPr>
          <p:cNvPr id="5" name="Zástupný symbol pro zápatí 4"/>
          <p:cNvSpPr>
            <a:spLocks noGrp="1"/>
          </p:cNvSpPr>
          <p:nvPr>
            <p:ph type="ftr" sz="quarter" idx="11"/>
          </p:nvPr>
        </p:nvSpPr>
        <p:spPr/>
        <p:txBody>
          <a:bodyPr/>
          <a:lstStyle/>
          <a:p>
            <a:r>
              <a:rPr lang="cs-CZ"/>
              <a:t>© 2012  STÁTNÍ ÚSTAV PRO KONTROLU LÉČIV</a:t>
            </a:r>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a:t>
            </a:fld>
            <a:endParaRPr lang="cs-CZ"/>
          </a:p>
        </p:txBody>
      </p:sp>
      <p:sp>
        <p:nvSpPr>
          <p:cNvPr id="7"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bg1"/>
                </a:solidFill>
              </a:defRPr>
            </a:lvl1pPr>
          </a:lstStyle>
          <a:p>
            <a:pPr lvl="0"/>
            <a:r>
              <a:rPr lang="cs-CZ" dirty="0"/>
              <a:t>NÁZEV PREZENTACE / kapitola</a:t>
            </a:r>
          </a:p>
        </p:txBody>
      </p:sp>
    </p:spTree>
  </p:cSld>
  <p:clrMapOvr>
    <a:masterClrMapping/>
  </p:clrMapOvr>
  <p:transition>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wm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wmf"/></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4.jpe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5" Type="http://schemas.openxmlformats.org/officeDocument/2006/relationships/image" Target="../media/image6.wmf"/><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image" Target="../media/image5.wmf"/></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1440000"/>
            <a:ext cx="8229600" cy="1143000"/>
          </a:xfrm>
          <a:prstGeom prst="rect">
            <a:avLst/>
          </a:prstGeom>
        </p:spPr>
        <p:txBody>
          <a:bodyPr vert="horz" lIns="91440" tIns="45720" rIns="91440" bIns="45720" rtlCol="0" anchor="ctr">
            <a:normAutofit/>
          </a:bodyPr>
          <a:lstStyle/>
          <a:p>
            <a:r>
              <a:rPr lang="cs-CZ" dirty="0"/>
              <a:t>Klepnutím lze upravit styl předlohy nadpisů.</a:t>
            </a:r>
          </a:p>
        </p:txBody>
      </p:sp>
      <p:sp>
        <p:nvSpPr>
          <p:cNvPr id="3" name="Zástupný symbol pro text 2"/>
          <p:cNvSpPr>
            <a:spLocks noGrp="1"/>
          </p:cNvSpPr>
          <p:nvPr>
            <p:ph type="body" idx="1"/>
          </p:nvPr>
        </p:nvSpPr>
        <p:spPr>
          <a:xfrm>
            <a:off x="457200" y="2520000"/>
            <a:ext cx="8229600" cy="3600000"/>
          </a:xfrm>
          <a:prstGeom prst="rect">
            <a:avLst/>
          </a:prstGeom>
        </p:spPr>
        <p:txBody>
          <a:bodyPr vert="horz" lIns="91440" tIns="45720" rIns="91440" bIns="45720" rtlCol="0">
            <a:normAutofit/>
          </a:bodyPr>
          <a:lstStyle/>
          <a:p>
            <a:pPr lvl="0"/>
            <a:r>
              <a:rPr lang="cs-CZ" dirty="0"/>
              <a:t> Klepnutím lze upravit styly předlohy textu.</a:t>
            </a:r>
          </a:p>
          <a:p>
            <a:pPr lvl="1"/>
            <a:r>
              <a:rPr lang="cs-CZ" dirty="0"/>
              <a:t>Druhá úroveň</a:t>
            </a:r>
          </a:p>
          <a:p>
            <a:pPr lvl="2"/>
            <a:r>
              <a:rPr lang="cs-CZ" dirty="0"/>
              <a:t>Třetí úroveň</a:t>
            </a:r>
          </a:p>
          <a:p>
            <a:pPr lvl="3"/>
            <a:r>
              <a:rPr lang="cs-CZ" dirty="0"/>
              <a:t>Čtvrtá úroveň</a:t>
            </a:r>
          </a:p>
          <a:p>
            <a:pPr lvl="4"/>
            <a:r>
              <a:rPr lang="cs-CZ" dirty="0"/>
              <a:t>Pátá úroveň</a:t>
            </a:r>
          </a:p>
        </p:txBody>
      </p:sp>
      <p:sp>
        <p:nvSpPr>
          <p:cNvPr id="4" name="Zástupný symbol pro datum 3"/>
          <p:cNvSpPr>
            <a:spLocks noGrp="1"/>
          </p:cNvSpPr>
          <p:nvPr>
            <p:ph type="dt" sz="half" idx="2"/>
          </p:nvPr>
        </p:nvSpPr>
        <p:spPr>
          <a:xfrm>
            <a:off x="6876000" y="6356350"/>
            <a:ext cx="1800000" cy="360000"/>
          </a:xfrm>
          <a:prstGeom prst="rect">
            <a:avLst/>
          </a:prstGeom>
        </p:spPr>
        <p:txBody>
          <a:bodyPr vert="horz" lIns="91440" tIns="45720" rIns="91440" bIns="45720" rtlCol="0" anchor="ctr"/>
          <a:lstStyle>
            <a:lvl1pPr algn="r">
              <a:defRPr sz="900">
                <a:solidFill>
                  <a:schemeClr val="tx1"/>
                </a:solidFill>
              </a:defRPr>
            </a:lvl1pPr>
          </a:lstStyle>
          <a:p>
            <a:fld id="{6C86800F-7305-4608-881B-BCDECED6B3A4}" type="datetime1">
              <a:rPr lang="cs-CZ" smtClean="0"/>
              <a:pPr/>
              <a:t>20.11.2017</a:t>
            </a:fld>
            <a:endParaRPr lang="cs-CZ" dirty="0"/>
          </a:p>
        </p:txBody>
      </p:sp>
      <p:sp>
        <p:nvSpPr>
          <p:cNvPr id="5" name="Zástupný symbol pro zápatí 4"/>
          <p:cNvSpPr>
            <a:spLocks noGrp="1"/>
          </p:cNvSpPr>
          <p:nvPr>
            <p:ph type="ftr" sz="quarter" idx="3"/>
          </p:nvPr>
        </p:nvSpPr>
        <p:spPr>
          <a:xfrm>
            <a:off x="457200" y="6356350"/>
            <a:ext cx="2895600" cy="365125"/>
          </a:xfrm>
          <a:prstGeom prst="rect">
            <a:avLst/>
          </a:prstGeom>
          <a:noFill/>
          <a:ln>
            <a:noFill/>
          </a:ln>
        </p:spPr>
        <p:txBody>
          <a:bodyPr vert="horz" lIns="91440" tIns="45720" rIns="91440" bIns="45720" rtlCol="0" anchor="ctr"/>
          <a:lstStyle>
            <a:lvl1pPr algn="l">
              <a:defRPr sz="900">
                <a:solidFill>
                  <a:schemeClr val="tx1"/>
                </a:solidFill>
              </a:defRPr>
            </a:lvl1pPr>
          </a:lstStyle>
          <a:p>
            <a:r>
              <a:rPr lang="cs-CZ" dirty="0"/>
              <a:t>© 2012  STÁTNÍ ÚSTAV PRO KONTROLU LÉČIV</a:t>
            </a:r>
          </a:p>
        </p:txBody>
      </p:sp>
      <p:sp>
        <p:nvSpPr>
          <p:cNvPr id="6" name="Zástupný symbol pro číslo snímku 5"/>
          <p:cNvSpPr>
            <a:spLocks noGrp="1"/>
          </p:cNvSpPr>
          <p:nvPr>
            <p:ph type="sldNum" sz="quarter" idx="4"/>
          </p:nvPr>
        </p:nvSpPr>
        <p:spPr>
          <a:xfrm>
            <a:off x="7560000" y="540000"/>
            <a:ext cx="1080000" cy="216000"/>
          </a:xfrm>
          <a:prstGeom prst="rect">
            <a:avLst/>
          </a:prstGeom>
        </p:spPr>
        <p:txBody>
          <a:bodyPr vert="horz" lIns="0" tIns="0" rIns="0" bIns="0" rtlCol="0" anchor="t" anchorCtr="0"/>
          <a:lstStyle>
            <a:lvl1pPr algn="r">
              <a:defRPr sz="900" b="0">
                <a:solidFill>
                  <a:schemeClr val="tx1"/>
                </a:solidFill>
              </a:defRPr>
            </a:lvl1pPr>
          </a:lstStyle>
          <a:p>
            <a:fld id="{3F7E86AA-FCC7-45ED-BAA9-A02C04DFE918}" type="slidenum">
              <a:rPr lang="cs-CZ" smtClean="0"/>
              <a:pPr/>
              <a:t>‹#›</a:t>
            </a:fld>
            <a:endParaRPr lang="cs-CZ" dirty="0"/>
          </a:p>
        </p:txBody>
      </p:sp>
      <p:pic>
        <p:nvPicPr>
          <p:cNvPr id="7" name="Obrázek 6" descr="SÚKL - logo modré.wmf"/>
          <p:cNvPicPr>
            <a:picLocks noChangeAspect="1"/>
          </p:cNvPicPr>
          <p:nvPr userDrawn="1"/>
        </p:nvPicPr>
        <p:blipFill>
          <a:blip r:embed="rId13" cstate="print"/>
          <a:stretch>
            <a:fillRect/>
          </a:stretch>
        </p:blipFill>
        <p:spPr>
          <a:xfrm>
            <a:off x="457200" y="457200"/>
            <a:ext cx="1440000" cy="390185"/>
          </a:xfrm>
          <a:prstGeom prst="rect">
            <a:avLst/>
          </a:prstGeom>
        </p:spPr>
      </p:pic>
      <p:cxnSp>
        <p:nvCxnSpPr>
          <p:cNvPr id="9" name="Přímá spojovací čára 8"/>
          <p:cNvCxnSpPr/>
          <p:nvPr userDrawn="1"/>
        </p:nvCxnSpPr>
        <p:spPr>
          <a:xfrm>
            <a:off x="2186735" y="773705"/>
            <a:ext cx="64800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fade/>
  </p:transition>
  <p:hf hdr="0"/>
  <p:txStyles>
    <p:titleStyle>
      <a:lvl1pPr algn="l" defTabSz="914400" rtl="0" eaLnBrk="1" latinLnBrk="0" hangingPunct="1">
        <a:spcBef>
          <a:spcPct val="0"/>
        </a:spcBef>
        <a:buNone/>
        <a:defRPr sz="3200" b="1" kern="1200">
          <a:solidFill>
            <a:schemeClr val="tx1"/>
          </a:solidFill>
          <a:latin typeface="+mj-lt"/>
          <a:ea typeface="+mj-ea"/>
          <a:cs typeface="+mj-cs"/>
        </a:defRPr>
      </a:lvl1pPr>
    </p:titleStyle>
    <p:bodyStyle>
      <a:lvl1pPr marL="342900" indent="-342900" algn="l" defTabSz="914400" rtl="0" eaLnBrk="1" latinLnBrk="0" hangingPunct="1">
        <a:spcBef>
          <a:spcPct val="20000"/>
        </a:spcBef>
        <a:buFontTx/>
        <a:buBlip>
          <a:blip r:embed="rId14"/>
        </a:buBlip>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a:t>Kliknutím lze upravit styl.</a:t>
            </a:r>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626D00B-E5D0-4FD4-87A1-B724B824E7ED}" type="datetimeFigureOut">
              <a:rPr lang="cs-CZ" smtClean="0"/>
              <a:t>20.11.2017</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2E5A9EE-45C9-44CF-92C5-CEDB46679EC4}" type="slidenum">
              <a:rPr lang="cs-CZ" smtClean="0"/>
              <a:t>‹#›</a:t>
            </a:fld>
            <a:endParaRPr lang="cs-CZ"/>
          </a:p>
        </p:txBody>
      </p:sp>
    </p:spTree>
    <p:extLst>
      <p:ext uri="{BB962C8B-B14F-4D97-AF65-F5344CB8AC3E}">
        <p14:creationId xmlns:p14="http://schemas.microsoft.com/office/powerpoint/2010/main" val="1537475528"/>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1440000"/>
            <a:ext cx="8229600" cy="1143000"/>
          </a:xfrm>
          <a:prstGeom prst="rect">
            <a:avLst/>
          </a:prstGeom>
        </p:spPr>
        <p:txBody>
          <a:bodyPr vert="horz" lIns="91440" tIns="45720" rIns="91440" bIns="45720" rtlCol="0" anchor="ctr">
            <a:normAutofit/>
          </a:bodyPr>
          <a:lstStyle/>
          <a:p>
            <a:r>
              <a:rPr lang="cs-CZ" dirty="0"/>
              <a:t>Klepnutím lze upravit styl předlohy nadpisů.</a:t>
            </a:r>
          </a:p>
        </p:txBody>
      </p:sp>
      <p:sp>
        <p:nvSpPr>
          <p:cNvPr id="3" name="Zástupný symbol pro text 2"/>
          <p:cNvSpPr>
            <a:spLocks noGrp="1"/>
          </p:cNvSpPr>
          <p:nvPr>
            <p:ph type="body" idx="1"/>
          </p:nvPr>
        </p:nvSpPr>
        <p:spPr>
          <a:xfrm>
            <a:off x="457200" y="2520000"/>
            <a:ext cx="8229600" cy="3600000"/>
          </a:xfrm>
          <a:prstGeom prst="rect">
            <a:avLst/>
          </a:prstGeom>
        </p:spPr>
        <p:txBody>
          <a:bodyPr vert="horz" lIns="91440" tIns="45720" rIns="91440" bIns="45720" rtlCol="0">
            <a:normAutofit/>
          </a:bodyPr>
          <a:lstStyle/>
          <a:p>
            <a:pPr lvl="0"/>
            <a:r>
              <a:rPr lang="cs-CZ" dirty="0"/>
              <a:t> Klepnutím lze upravit styly předlohy textu.</a:t>
            </a:r>
          </a:p>
          <a:p>
            <a:pPr lvl="1"/>
            <a:r>
              <a:rPr lang="cs-CZ" dirty="0"/>
              <a:t>Druhá úroveň</a:t>
            </a:r>
          </a:p>
          <a:p>
            <a:pPr lvl="2"/>
            <a:r>
              <a:rPr lang="cs-CZ" dirty="0"/>
              <a:t>Třetí úroveň</a:t>
            </a:r>
          </a:p>
          <a:p>
            <a:pPr lvl="3"/>
            <a:r>
              <a:rPr lang="cs-CZ" dirty="0"/>
              <a:t>Čtvrtá úroveň</a:t>
            </a:r>
          </a:p>
          <a:p>
            <a:pPr lvl="4"/>
            <a:r>
              <a:rPr lang="cs-CZ" dirty="0"/>
              <a:t>Pátá úroveň</a:t>
            </a:r>
          </a:p>
        </p:txBody>
      </p:sp>
      <p:sp>
        <p:nvSpPr>
          <p:cNvPr id="4" name="Zástupný symbol pro datum 3"/>
          <p:cNvSpPr>
            <a:spLocks noGrp="1"/>
          </p:cNvSpPr>
          <p:nvPr>
            <p:ph type="dt" sz="half" idx="2"/>
          </p:nvPr>
        </p:nvSpPr>
        <p:spPr>
          <a:xfrm>
            <a:off x="6876000" y="6356350"/>
            <a:ext cx="1800000" cy="360000"/>
          </a:xfrm>
          <a:prstGeom prst="rect">
            <a:avLst/>
          </a:prstGeom>
        </p:spPr>
        <p:txBody>
          <a:bodyPr vert="horz" lIns="91440" tIns="45720" rIns="91440" bIns="45720" rtlCol="0" anchor="ctr"/>
          <a:lstStyle>
            <a:lvl1pPr algn="r">
              <a:defRPr sz="900">
                <a:solidFill>
                  <a:schemeClr val="bg1"/>
                </a:solidFill>
              </a:defRPr>
            </a:lvl1pPr>
          </a:lstStyle>
          <a:p>
            <a:fld id="{6C86800F-7305-4608-881B-BCDECED6B3A4}" type="datetime1">
              <a:rPr lang="cs-CZ" smtClean="0"/>
              <a:pPr/>
              <a:t>20.11.2017</a:t>
            </a:fld>
            <a:endParaRPr lang="cs-CZ" dirty="0"/>
          </a:p>
        </p:txBody>
      </p:sp>
      <p:sp>
        <p:nvSpPr>
          <p:cNvPr id="5" name="Zástupný symbol pro zápatí 4"/>
          <p:cNvSpPr>
            <a:spLocks noGrp="1"/>
          </p:cNvSpPr>
          <p:nvPr>
            <p:ph type="ftr" sz="quarter" idx="3"/>
          </p:nvPr>
        </p:nvSpPr>
        <p:spPr>
          <a:xfrm>
            <a:off x="457200" y="6356350"/>
            <a:ext cx="2895600" cy="365125"/>
          </a:xfrm>
          <a:prstGeom prst="rect">
            <a:avLst/>
          </a:prstGeom>
          <a:noFill/>
          <a:ln>
            <a:noFill/>
          </a:ln>
        </p:spPr>
        <p:txBody>
          <a:bodyPr vert="horz" lIns="91440" tIns="45720" rIns="91440" bIns="45720" rtlCol="0" anchor="ctr"/>
          <a:lstStyle>
            <a:lvl1pPr algn="l">
              <a:defRPr sz="900">
                <a:solidFill>
                  <a:schemeClr val="bg1"/>
                </a:solidFill>
              </a:defRPr>
            </a:lvl1pPr>
          </a:lstStyle>
          <a:p>
            <a:r>
              <a:rPr lang="cs-CZ" dirty="0"/>
              <a:t>© 2012  STÁTNÍ ÚSTAV PRO KONTROLU LÉČIV</a:t>
            </a:r>
          </a:p>
        </p:txBody>
      </p:sp>
      <p:sp>
        <p:nvSpPr>
          <p:cNvPr id="6" name="Zástupný symbol pro číslo snímku 5"/>
          <p:cNvSpPr>
            <a:spLocks noGrp="1"/>
          </p:cNvSpPr>
          <p:nvPr>
            <p:ph type="sldNum" sz="quarter" idx="4"/>
          </p:nvPr>
        </p:nvSpPr>
        <p:spPr>
          <a:xfrm>
            <a:off x="7560000" y="512700"/>
            <a:ext cx="1080000" cy="216000"/>
          </a:xfrm>
          <a:prstGeom prst="rect">
            <a:avLst/>
          </a:prstGeom>
        </p:spPr>
        <p:txBody>
          <a:bodyPr vert="horz" lIns="0" tIns="0" rIns="0" bIns="0" rtlCol="0" anchor="t" anchorCtr="0"/>
          <a:lstStyle>
            <a:lvl1pPr algn="r">
              <a:defRPr sz="900" b="0">
                <a:solidFill>
                  <a:schemeClr val="bg1"/>
                </a:solidFill>
              </a:defRPr>
            </a:lvl1pPr>
          </a:lstStyle>
          <a:p>
            <a:fld id="{3F7E86AA-FCC7-45ED-BAA9-A02C04DFE918}" type="slidenum">
              <a:rPr lang="cs-CZ" smtClean="0"/>
              <a:pPr/>
              <a:t>‹#›</a:t>
            </a:fld>
            <a:endParaRPr lang="cs-CZ" dirty="0"/>
          </a:p>
        </p:txBody>
      </p:sp>
      <p:pic>
        <p:nvPicPr>
          <p:cNvPr id="7" name="Obrázek 6" descr="SÚKL - logo modré.wmf"/>
          <p:cNvPicPr>
            <a:picLocks noChangeAspect="1"/>
          </p:cNvPicPr>
          <p:nvPr userDrawn="1"/>
        </p:nvPicPr>
        <p:blipFill>
          <a:blip r:embed="rId14" cstate="print"/>
          <a:stretch>
            <a:fillRect/>
          </a:stretch>
        </p:blipFill>
        <p:spPr>
          <a:xfrm>
            <a:off x="457201" y="457200"/>
            <a:ext cx="1439998" cy="390185"/>
          </a:xfrm>
          <a:prstGeom prst="rect">
            <a:avLst/>
          </a:prstGeom>
        </p:spPr>
      </p:pic>
      <p:cxnSp>
        <p:nvCxnSpPr>
          <p:cNvPr id="9" name="Přímá spojovací čára 8"/>
          <p:cNvCxnSpPr/>
          <p:nvPr userDrawn="1"/>
        </p:nvCxnSpPr>
        <p:spPr>
          <a:xfrm>
            <a:off x="2186735" y="773705"/>
            <a:ext cx="64800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p:fade/>
  </p:transition>
  <p:hf hdr="0"/>
  <p:txStyles>
    <p:titleStyle>
      <a:lvl1pPr algn="l" defTabSz="914400" rtl="0" eaLnBrk="1" latinLnBrk="0" hangingPunct="1">
        <a:spcBef>
          <a:spcPct val="0"/>
        </a:spcBef>
        <a:buNone/>
        <a:defRPr sz="3200" b="1" kern="1200">
          <a:solidFill>
            <a:schemeClr val="bg1"/>
          </a:solidFill>
          <a:latin typeface="+mj-lt"/>
          <a:ea typeface="+mj-ea"/>
          <a:cs typeface="+mj-cs"/>
        </a:defRPr>
      </a:lvl1pPr>
    </p:titleStyle>
    <p:bodyStyle>
      <a:lvl1pPr marL="342900" indent="-342900" algn="l" defTabSz="914400" rtl="0" eaLnBrk="1" latinLnBrk="0" hangingPunct="1">
        <a:spcBef>
          <a:spcPct val="20000"/>
        </a:spcBef>
        <a:buFontTx/>
        <a:buBlip>
          <a:blip r:embed="rId15"/>
        </a:buBlip>
        <a:defRPr sz="2800" kern="1200">
          <a:solidFill>
            <a:schemeClr val="bg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400" kern="1200">
          <a:solidFill>
            <a:schemeClr val="bg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000" kern="1200">
          <a:solidFill>
            <a:schemeClr val="bg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bg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bg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mailto:vpois@sukl.cz"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www.sukl.cz/hlaseni-o-zrizeni-zpusobu-provozovani-a-zmene-adresy-vpois" TargetMode="External"/><Relationship Id="rId2" Type="http://schemas.openxmlformats.org/officeDocument/2006/relationships/hyperlink" Target="http://www.sukl.cz/sukl/sankce-ulozene-podle-zakona-o-regulaci-reklamy" TargetMode="External"/><Relationship Id="rId1" Type="http://schemas.openxmlformats.org/officeDocument/2006/relationships/slideLayout" Target="../slideLayouts/slideLayout2.xml"/><Relationship Id="rId4" Type="http://schemas.openxmlformats.org/officeDocument/2006/relationships/hyperlink" Target="http://www.sukl.cz/farmaceuticky-prumysl/kontrolni-cinnost" TargetMode="Externa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3.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pic>
        <p:nvPicPr>
          <p:cNvPr id="5" name="Obrázek 4" descr="SÚKL - logo white.png"/>
          <p:cNvPicPr>
            <a:picLocks noChangeAspect="1"/>
          </p:cNvPicPr>
          <p:nvPr/>
        </p:nvPicPr>
        <p:blipFill>
          <a:blip r:embed="rId3" cstate="print"/>
          <a:stretch>
            <a:fillRect/>
          </a:stretch>
        </p:blipFill>
        <p:spPr>
          <a:xfrm>
            <a:off x="2773676" y="2942843"/>
            <a:ext cx="3596647" cy="972314"/>
          </a:xfrm>
          <a:prstGeom prst="rect">
            <a:avLst/>
          </a:prstGeom>
        </p:spPr>
      </p:pic>
      <p:sp>
        <p:nvSpPr>
          <p:cNvPr id="6" name="Zástupný symbol pro datum 5"/>
          <p:cNvSpPr>
            <a:spLocks noGrp="1"/>
          </p:cNvSpPr>
          <p:nvPr>
            <p:ph type="dt" sz="half" idx="10"/>
          </p:nvPr>
        </p:nvSpPr>
        <p:spPr/>
        <p:txBody>
          <a:bodyPr/>
          <a:lstStyle/>
          <a:p>
            <a:r>
              <a:rPr lang="cs-CZ" dirty="0">
                <a:solidFill>
                  <a:schemeClr val="bg1"/>
                </a:solidFill>
              </a:rPr>
              <a:t>27.11., 4.12.2017</a:t>
            </a:r>
          </a:p>
        </p:txBody>
      </p:sp>
      <p:sp>
        <p:nvSpPr>
          <p:cNvPr id="8" name="Zástupný symbol pro zápatí 7"/>
          <p:cNvSpPr>
            <a:spLocks noGrp="1"/>
          </p:cNvSpPr>
          <p:nvPr>
            <p:ph type="ftr" sz="quarter" idx="3"/>
          </p:nvPr>
        </p:nvSpPr>
        <p:spPr/>
        <p:txBody>
          <a:bodyPr/>
          <a:lstStyle/>
          <a:p>
            <a:r>
              <a:rPr lang="cs-CZ" dirty="0">
                <a:solidFill>
                  <a:schemeClr val="bg1"/>
                </a:solidFill>
              </a:rPr>
              <a:t>© 2017  STÁTNÍ ÚSTAV PRO KONTROLU LÉČIV</a:t>
            </a:r>
          </a:p>
        </p:txBody>
      </p:sp>
    </p:spTree>
  </p:cSld>
  <p:clrMapOvr>
    <a:masterClrMapping/>
  </p:clrMapOvr>
  <p:transition>
    <p:fade/>
  </p:transition>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14" name="Nadpis 13"/>
          <p:cNvSpPr>
            <a:spLocks noGrp="1"/>
          </p:cNvSpPr>
          <p:nvPr>
            <p:ph type="ctrTitle"/>
          </p:nvPr>
        </p:nvSpPr>
        <p:spPr>
          <a:xfrm>
            <a:off x="656565" y="2130425"/>
            <a:ext cx="7983435" cy="1440000"/>
          </a:xfrm>
        </p:spPr>
        <p:txBody>
          <a:bodyPr/>
          <a:lstStyle/>
          <a:p>
            <a:pPr algn="ctr"/>
            <a:r>
              <a:rPr lang="cs-CZ" cap="all" dirty="0">
                <a:solidFill>
                  <a:schemeClr val="bg1"/>
                </a:solidFill>
              </a:rPr>
              <a:t>ČINNOST ODDĚLENÍ DOZORU NAD REKLAMOU, novinky v legislativě</a:t>
            </a:r>
          </a:p>
        </p:txBody>
      </p:sp>
      <p:sp>
        <p:nvSpPr>
          <p:cNvPr id="15" name="Podnadpis 14"/>
          <p:cNvSpPr>
            <a:spLocks noGrp="1"/>
          </p:cNvSpPr>
          <p:nvPr>
            <p:ph type="subTitle" idx="1"/>
          </p:nvPr>
        </p:nvSpPr>
        <p:spPr>
          <a:xfrm>
            <a:off x="2771800" y="3780000"/>
            <a:ext cx="3915435" cy="1134165"/>
          </a:xfrm>
        </p:spPr>
        <p:txBody>
          <a:bodyPr>
            <a:normAutofit/>
          </a:bodyPr>
          <a:lstStyle/>
          <a:p>
            <a:pPr algn="ctr"/>
            <a:r>
              <a:rPr lang="cs-CZ" sz="2200" dirty="0">
                <a:solidFill>
                  <a:schemeClr val="bg1"/>
                </a:solidFill>
              </a:rPr>
              <a:t>Mgr. Jaroslava Doležalová</a:t>
            </a:r>
          </a:p>
          <a:p>
            <a:pPr algn="ctr"/>
            <a:r>
              <a:rPr lang="cs-CZ" sz="2200" dirty="0">
                <a:solidFill>
                  <a:schemeClr val="bg1"/>
                </a:solidFill>
              </a:rPr>
              <a:t>Velký sál SÚKL</a:t>
            </a:r>
          </a:p>
        </p:txBody>
      </p:sp>
      <p:sp>
        <p:nvSpPr>
          <p:cNvPr id="2" name="Zástupný symbol pro datum 1"/>
          <p:cNvSpPr>
            <a:spLocks noGrp="1"/>
          </p:cNvSpPr>
          <p:nvPr>
            <p:ph type="dt" sz="half" idx="10"/>
          </p:nvPr>
        </p:nvSpPr>
        <p:spPr/>
        <p:txBody>
          <a:bodyPr/>
          <a:lstStyle/>
          <a:p>
            <a:r>
              <a:rPr lang="cs-CZ" dirty="0"/>
              <a:t>27.11., 4.12. 2017</a:t>
            </a:r>
          </a:p>
        </p:txBody>
      </p:sp>
      <p:sp>
        <p:nvSpPr>
          <p:cNvPr id="4" name="Zástupný symbol pro zápatí 3"/>
          <p:cNvSpPr>
            <a:spLocks noGrp="1"/>
          </p:cNvSpPr>
          <p:nvPr>
            <p:ph type="ftr" sz="quarter" idx="11"/>
          </p:nvPr>
        </p:nvSpPr>
        <p:spPr/>
        <p:txBody>
          <a:bodyPr/>
          <a:lstStyle/>
          <a:p>
            <a:r>
              <a:rPr lang="cs-CZ" dirty="0"/>
              <a:t>© 2017  STÁTNÍ ÚSTAV PRO KONTROLU LÉČIV</a:t>
            </a:r>
          </a:p>
        </p:txBody>
      </p:sp>
      <p:sp>
        <p:nvSpPr>
          <p:cNvPr id="3" name="Zástupný symbol pro číslo snímku 2"/>
          <p:cNvSpPr>
            <a:spLocks noGrp="1"/>
          </p:cNvSpPr>
          <p:nvPr>
            <p:ph type="sldNum" sz="quarter" idx="12"/>
          </p:nvPr>
        </p:nvSpPr>
        <p:spPr/>
        <p:txBody>
          <a:bodyPr/>
          <a:lstStyle/>
          <a:p>
            <a:fld id="{3F7E86AA-FCC7-45ED-BAA9-A02C04DFE918}" type="slidenum">
              <a:rPr lang="cs-CZ" smtClean="0"/>
              <a:pPr/>
              <a:t>2</a:t>
            </a:fld>
            <a:endParaRPr lang="cs-CZ" dirty="0"/>
          </a:p>
        </p:txBody>
      </p:sp>
    </p:spTree>
  </p:cSld>
  <p:clrMapOvr>
    <a:masterClrMapping/>
  </p:clrMapOvr>
  <p:transition>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Nadpis 18"/>
          <p:cNvSpPr>
            <a:spLocks noGrp="1"/>
          </p:cNvSpPr>
          <p:nvPr>
            <p:ph type="title"/>
          </p:nvPr>
        </p:nvSpPr>
        <p:spPr>
          <a:xfrm>
            <a:off x="476545" y="953725"/>
            <a:ext cx="8229600" cy="1143000"/>
          </a:xfrm>
        </p:spPr>
        <p:txBody>
          <a:bodyPr/>
          <a:lstStyle/>
          <a:p>
            <a:r>
              <a:rPr lang="cs-CZ" dirty="0"/>
              <a:t>Přehled činností oddělení</a:t>
            </a:r>
          </a:p>
        </p:txBody>
      </p:sp>
      <p:sp>
        <p:nvSpPr>
          <p:cNvPr id="20" name="Zástupný symbol pro obsah 19"/>
          <p:cNvSpPr>
            <a:spLocks noGrp="1"/>
          </p:cNvSpPr>
          <p:nvPr>
            <p:ph idx="1"/>
          </p:nvPr>
        </p:nvSpPr>
        <p:spPr>
          <a:xfrm>
            <a:off x="457200" y="2033845"/>
            <a:ext cx="8229600" cy="3731220"/>
          </a:xfrm>
        </p:spPr>
        <p:txBody>
          <a:bodyPr>
            <a:normAutofit fontScale="92500" lnSpcReduction="20000"/>
          </a:bodyPr>
          <a:lstStyle/>
          <a:p>
            <a:r>
              <a:rPr lang="cs-CZ" dirty="0"/>
              <a:t>Dozor v oblasti regulace reklamy na léčivé přípravky</a:t>
            </a:r>
          </a:p>
          <a:p>
            <a:pPr lvl="1"/>
            <a:r>
              <a:rPr lang="cs-CZ" dirty="0"/>
              <a:t>šetření podnětů podatelů (farmaceutické společnosti/právní zástupci  8 %, anonymové 4 %, soukromé osoby 7 %, orgány státní správy 1 %, pracovníci SÚKL v 80 % případů*)</a:t>
            </a:r>
          </a:p>
          <a:p>
            <a:pPr lvl="1"/>
            <a:r>
              <a:rPr lang="cs-CZ" dirty="0"/>
              <a:t>vydávání odborných stanovisek, konzultace (dle Vyhlášky 427/2008 o stanovení výše náhrad výdajů za odborné úkony vykonávané v působnosti SÚKL) </a:t>
            </a:r>
          </a:p>
          <a:p>
            <a:pPr lvl="1"/>
            <a:r>
              <a:rPr lang="cs-CZ" dirty="0"/>
              <a:t>dozor v oblasti provozování VPOIS dle § 33 zákona o léčivech, kontroly MAH </a:t>
            </a:r>
          </a:p>
          <a:p>
            <a:pPr lvl="1"/>
            <a:r>
              <a:rPr lang="cs-CZ" dirty="0"/>
              <a:t>kontroly zadavatelů, zpracovatelů, šiřitelů reklamy</a:t>
            </a:r>
          </a:p>
          <a:p>
            <a:pPr lvl="1"/>
            <a:r>
              <a:rPr lang="cs-CZ" i="1" dirty="0"/>
              <a:t>posuzování povahy výrobku – oddělená agenda</a:t>
            </a:r>
          </a:p>
          <a:p>
            <a:pPr lvl="1"/>
            <a:endParaRPr lang="cs-CZ" dirty="0"/>
          </a:p>
          <a:p>
            <a:pPr marL="457200" lvl="1" indent="0">
              <a:buNone/>
            </a:pPr>
            <a:endParaRPr lang="cs-CZ" dirty="0"/>
          </a:p>
          <a:p>
            <a:pPr marL="0" indent="0">
              <a:buNone/>
            </a:pPr>
            <a:endParaRPr lang="cs-CZ" dirty="0"/>
          </a:p>
        </p:txBody>
      </p:sp>
      <p:sp>
        <p:nvSpPr>
          <p:cNvPr id="4" name="Zástupný symbol pro datum 3"/>
          <p:cNvSpPr>
            <a:spLocks noGrp="1"/>
          </p:cNvSpPr>
          <p:nvPr>
            <p:ph type="dt" sz="half" idx="10"/>
          </p:nvPr>
        </p:nvSpPr>
        <p:spPr/>
        <p:txBody>
          <a:bodyPr/>
          <a:lstStyle/>
          <a:p>
            <a:r>
              <a:rPr lang="cs-CZ" dirty="0"/>
              <a:t>27.11., 4.12. 2017</a:t>
            </a:r>
          </a:p>
        </p:txBody>
      </p:sp>
      <p:sp>
        <p:nvSpPr>
          <p:cNvPr id="5" name="Zástupný symbol pro zápatí 4"/>
          <p:cNvSpPr>
            <a:spLocks noGrp="1"/>
          </p:cNvSpPr>
          <p:nvPr>
            <p:ph type="ftr" sz="quarter" idx="11"/>
          </p:nvPr>
        </p:nvSpPr>
        <p:spPr/>
        <p:txBody>
          <a:bodyPr/>
          <a:lstStyle/>
          <a:p>
            <a:r>
              <a:rPr lang="cs-CZ" dirty="0"/>
              <a:t>© 2017  STÁTNÍ ÚSTAV PRO KONTROLU LÉČIV</a:t>
            </a:r>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3</a:t>
            </a:fld>
            <a:endParaRPr lang="cs-CZ"/>
          </a:p>
        </p:txBody>
      </p:sp>
      <p:sp>
        <p:nvSpPr>
          <p:cNvPr id="21" name="Zástupný symbol pro text 20"/>
          <p:cNvSpPr>
            <a:spLocks noGrp="1"/>
          </p:cNvSpPr>
          <p:nvPr>
            <p:ph type="body" sz="quarter" idx="13"/>
          </p:nvPr>
        </p:nvSpPr>
        <p:spPr/>
        <p:txBody>
          <a:bodyPr/>
          <a:lstStyle/>
          <a:p>
            <a:r>
              <a:rPr lang="pl-PL" sz="1400" dirty="0"/>
              <a:t>ČINNOST ODDĚLENÍ DOZORU NAD REKLAMOU</a:t>
            </a:r>
          </a:p>
          <a:p>
            <a:endParaRPr lang="cs-CZ" dirty="0"/>
          </a:p>
        </p:txBody>
      </p:sp>
      <p:sp>
        <p:nvSpPr>
          <p:cNvPr id="3" name="TextovéPole 2"/>
          <p:cNvSpPr txBox="1"/>
          <p:nvPr/>
        </p:nvSpPr>
        <p:spPr>
          <a:xfrm>
            <a:off x="6192180" y="5911949"/>
            <a:ext cx="2084097" cy="297517"/>
          </a:xfrm>
          <a:prstGeom prst="rect">
            <a:avLst/>
          </a:prstGeom>
          <a:noFill/>
        </p:spPr>
        <p:txBody>
          <a:bodyPr wrap="none" rtlCol="0" anchor="ctr">
            <a:spAutoFit/>
          </a:bodyPr>
          <a:lstStyle/>
          <a:p>
            <a:pPr marL="0" marR="0" indent="0" algn="l" defTabSz="914400" rtl="0" eaLnBrk="1" fontAlgn="auto" latinLnBrk="0" hangingPunct="1">
              <a:lnSpc>
                <a:spcPct val="100000"/>
              </a:lnSpc>
              <a:spcBef>
                <a:spcPts val="0"/>
              </a:spcBef>
              <a:spcAft>
                <a:spcPts val="0"/>
              </a:spcAft>
              <a:buClrTx/>
              <a:buSzTx/>
              <a:buFontTx/>
              <a:buNone/>
              <a:tabLst/>
            </a:pPr>
            <a:r>
              <a:rPr lang="cs-CZ" sz="2000" kern="1200" baseline="30000" dirty="0">
                <a:solidFill>
                  <a:schemeClr val="tx1"/>
                </a:solidFill>
                <a:latin typeface="+mn-lt"/>
                <a:ea typeface="+mn-ea"/>
                <a:cs typeface="+mn-cs"/>
              </a:rPr>
              <a:t>* Výroční zpráva SÚKL 2016</a:t>
            </a:r>
          </a:p>
        </p:txBody>
      </p:sp>
    </p:spTree>
  </p:cSld>
  <p:clrMapOvr>
    <a:masterClrMapping/>
  </p:clrMapOvr>
  <p:transition>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Nadpis 18"/>
          <p:cNvSpPr>
            <a:spLocks noGrp="1"/>
          </p:cNvSpPr>
          <p:nvPr>
            <p:ph type="title"/>
          </p:nvPr>
        </p:nvSpPr>
        <p:spPr>
          <a:xfrm>
            <a:off x="476545" y="953725"/>
            <a:ext cx="8229600" cy="1143000"/>
          </a:xfrm>
        </p:spPr>
        <p:txBody>
          <a:bodyPr/>
          <a:lstStyle/>
          <a:p>
            <a:r>
              <a:rPr lang="cs-CZ" dirty="0"/>
              <a:t>Přehled činností oddělení</a:t>
            </a:r>
          </a:p>
        </p:txBody>
      </p:sp>
      <p:sp>
        <p:nvSpPr>
          <p:cNvPr id="20" name="Zástupný symbol pro obsah 19"/>
          <p:cNvSpPr>
            <a:spLocks noGrp="1"/>
          </p:cNvSpPr>
          <p:nvPr>
            <p:ph idx="1"/>
          </p:nvPr>
        </p:nvSpPr>
        <p:spPr>
          <a:xfrm>
            <a:off x="457200" y="2033845"/>
            <a:ext cx="8229600" cy="3600000"/>
          </a:xfrm>
        </p:spPr>
        <p:txBody>
          <a:bodyPr>
            <a:normAutofit/>
          </a:bodyPr>
          <a:lstStyle/>
          <a:p>
            <a:r>
              <a:rPr lang="cs-CZ" dirty="0"/>
              <a:t>Šetření podnětů </a:t>
            </a:r>
          </a:p>
          <a:p>
            <a:pPr lvl="1"/>
            <a:endParaRPr lang="cs-CZ" dirty="0"/>
          </a:p>
          <a:p>
            <a:pPr lvl="1"/>
            <a:endParaRPr lang="cs-CZ" dirty="0"/>
          </a:p>
          <a:p>
            <a:endParaRPr lang="cs-CZ" dirty="0"/>
          </a:p>
        </p:txBody>
      </p:sp>
      <p:sp>
        <p:nvSpPr>
          <p:cNvPr id="4" name="Zástupný symbol pro datum 3"/>
          <p:cNvSpPr>
            <a:spLocks noGrp="1"/>
          </p:cNvSpPr>
          <p:nvPr>
            <p:ph type="dt" sz="half" idx="10"/>
          </p:nvPr>
        </p:nvSpPr>
        <p:spPr/>
        <p:txBody>
          <a:bodyPr/>
          <a:lstStyle/>
          <a:p>
            <a:r>
              <a:rPr lang="cs-CZ" dirty="0"/>
              <a:t>27.11., 4.12. 2017</a:t>
            </a:r>
          </a:p>
        </p:txBody>
      </p:sp>
      <p:sp>
        <p:nvSpPr>
          <p:cNvPr id="5" name="Zástupný symbol pro zápatí 4"/>
          <p:cNvSpPr>
            <a:spLocks noGrp="1"/>
          </p:cNvSpPr>
          <p:nvPr>
            <p:ph type="ftr" sz="quarter" idx="11"/>
          </p:nvPr>
        </p:nvSpPr>
        <p:spPr/>
        <p:txBody>
          <a:bodyPr/>
          <a:lstStyle/>
          <a:p>
            <a:r>
              <a:rPr lang="cs-CZ" dirty="0"/>
              <a:t>© 2017  STÁTNÍ ÚSTAV PRO KONTROLU LÉČIV</a:t>
            </a:r>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4</a:t>
            </a:fld>
            <a:endParaRPr lang="cs-CZ"/>
          </a:p>
        </p:txBody>
      </p:sp>
      <p:sp>
        <p:nvSpPr>
          <p:cNvPr id="21" name="Zástupný symbol pro text 20"/>
          <p:cNvSpPr>
            <a:spLocks noGrp="1"/>
          </p:cNvSpPr>
          <p:nvPr>
            <p:ph type="body" sz="quarter" idx="13"/>
          </p:nvPr>
        </p:nvSpPr>
        <p:spPr/>
        <p:txBody>
          <a:bodyPr/>
          <a:lstStyle/>
          <a:p>
            <a:r>
              <a:rPr lang="cs-CZ" sz="1400" cap="all" dirty="0">
                <a:solidFill>
                  <a:schemeClr val="accent1">
                    <a:lumMod val="50000"/>
                  </a:schemeClr>
                </a:solidFill>
              </a:rPr>
              <a:t>ČINNOST ODDĚLENÍ DOZORU NAD REKLAMOU</a:t>
            </a:r>
            <a:endParaRPr lang="cs-CZ" dirty="0">
              <a:solidFill>
                <a:schemeClr val="accent1">
                  <a:lumMod val="50000"/>
                </a:schemeClr>
              </a:solidFill>
            </a:endParaRPr>
          </a:p>
        </p:txBody>
      </p:sp>
      <p:graphicFrame>
        <p:nvGraphicFramePr>
          <p:cNvPr id="2" name="Tabulka 1"/>
          <p:cNvGraphicFramePr>
            <a:graphicFrameLocks noGrp="1"/>
          </p:cNvGraphicFramePr>
          <p:nvPr>
            <p:extLst>
              <p:ext uri="{D42A27DB-BD31-4B8C-83A1-F6EECF244321}">
                <p14:modId xmlns:p14="http://schemas.microsoft.com/office/powerpoint/2010/main" val="2173352055"/>
              </p:ext>
            </p:extLst>
          </p:nvPr>
        </p:nvGraphicFramePr>
        <p:xfrm>
          <a:off x="1106615" y="2708920"/>
          <a:ext cx="6906090" cy="3100380"/>
        </p:xfrm>
        <a:graphic>
          <a:graphicData uri="http://schemas.openxmlformats.org/drawingml/2006/table">
            <a:tbl>
              <a:tblPr firstRow="1" bandRow="1">
                <a:tableStyleId>{5C22544A-7EE6-4342-B048-85BDC9FD1C3A}</a:tableStyleId>
              </a:tblPr>
              <a:tblGrid>
                <a:gridCol w="2302030">
                  <a:extLst>
                    <a:ext uri="{9D8B030D-6E8A-4147-A177-3AD203B41FA5}">
                      <a16:colId xmlns:a16="http://schemas.microsoft.com/office/drawing/2014/main" val="20000"/>
                    </a:ext>
                  </a:extLst>
                </a:gridCol>
                <a:gridCol w="2302030">
                  <a:extLst>
                    <a:ext uri="{9D8B030D-6E8A-4147-A177-3AD203B41FA5}">
                      <a16:colId xmlns:a16="http://schemas.microsoft.com/office/drawing/2014/main" val="20001"/>
                    </a:ext>
                  </a:extLst>
                </a:gridCol>
                <a:gridCol w="2302030">
                  <a:extLst>
                    <a:ext uri="{9D8B030D-6E8A-4147-A177-3AD203B41FA5}">
                      <a16:colId xmlns:a16="http://schemas.microsoft.com/office/drawing/2014/main" val="20002"/>
                    </a:ext>
                  </a:extLst>
                </a:gridCol>
              </a:tblGrid>
              <a:tr h="540060">
                <a:tc>
                  <a:txBody>
                    <a:bodyPr/>
                    <a:lstStyle/>
                    <a:p>
                      <a:endParaRPr lang="cs-CZ" dirty="0"/>
                    </a:p>
                  </a:txBody>
                  <a:tcPr>
                    <a:noFill/>
                  </a:tcPr>
                </a:tc>
                <a:tc>
                  <a:txBody>
                    <a:bodyPr/>
                    <a:lstStyle/>
                    <a:p>
                      <a:pPr algn="ctr"/>
                      <a:r>
                        <a:rPr lang="cs-CZ" sz="2400" dirty="0"/>
                        <a:t>2016</a:t>
                      </a:r>
                    </a:p>
                  </a:txBody>
                  <a:tcPr/>
                </a:tc>
                <a:tc>
                  <a:txBody>
                    <a:bodyPr/>
                    <a:lstStyle/>
                    <a:p>
                      <a:pPr marL="0" algn="ctr" defTabSz="914400" rtl="0" eaLnBrk="1" latinLnBrk="0" hangingPunct="1"/>
                      <a:r>
                        <a:rPr lang="cs-CZ" sz="2400" b="1" kern="1200" dirty="0">
                          <a:solidFill>
                            <a:schemeClr val="lt1"/>
                          </a:solidFill>
                          <a:latin typeface="+mn-lt"/>
                          <a:ea typeface="+mn-ea"/>
                          <a:cs typeface="+mn-cs"/>
                        </a:rPr>
                        <a:t>2017 *</a:t>
                      </a:r>
                    </a:p>
                  </a:txBody>
                  <a:tcPr/>
                </a:tc>
                <a:extLst>
                  <a:ext uri="{0D108BD9-81ED-4DB2-BD59-A6C34878D82A}">
                    <a16:rowId xmlns:a16="http://schemas.microsoft.com/office/drawing/2014/main" val="10000"/>
                  </a:ext>
                </a:extLst>
              </a:tr>
              <a:tr h="540060">
                <a:tc>
                  <a:txBody>
                    <a:bodyPr/>
                    <a:lstStyle/>
                    <a:p>
                      <a:pPr algn="l" fontAlgn="b"/>
                      <a:r>
                        <a:rPr lang="cs-CZ" sz="1800" b="1" kern="1200" dirty="0">
                          <a:solidFill>
                            <a:schemeClr val="dk1"/>
                          </a:solidFill>
                          <a:latin typeface="+mn-lt"/>
                          <a:ea typeface="+mn-ea"/>
                          <a:cs typeface="+mn-cs"/>
                        </a:rPr>
                        <a:t>počet podnětů</a:t>
                      </a:r>
                    </a:p>
                  </a:txBody>
                  <a:tcPr marL="9525" marR="9525" marT="9525" marB="0" anchor="b"/>
                </a:tc>
                <a:tc>
                  <a:txBody>
                    <a:bodyPr/>
                    <a:lstStyle/>
                    <a:p>
                      <a:pPr algn="ctr"/>
                      <a:endParaRPr lang="cs-CZ" b="1" dirty="0"/>
                    </a:p>
                    <a:p>
                      <a:pPr algn="ctr"/>
                      <a:r>
                        <a:rPr lang="cs-CZ" b="1" dirty="0"/>
                        <a:t>206</a:t>
                      </a:r>
                    </a:p>
                  </a:txBody>
                  <a:tcPr/>
                </a:tc>
                <a:tc>
                  <a:txBody>
                    <a:bodyPr/>
                    <a:lstStyle/>
                    <a:p>
                      <a:pPr marL="0" algn="ctr" defTabSz="914400" rtl="0" eaLnBrk="1" latinLnBrk="0" hangingPunct="1"/>
                      <a:endParaRPr lang="cs-CZ" sz="1800" b="1" kern="1200" dirty="0">
                        <a:solidFill>
                          <a:schemeClr val="dk1"/>
                        </a:solidFill>
                        <a:latin typeface="+mn-lt"/>
                        <a:ea typeface="+mn-ea"/>
                        <a:cs typeface="+mn-cs"/>
                      </a:endParaRPr>
                    </a:p>
                    <a:p>
                      <a:pPr marL="0" algn="ctr" defTabSz="914400" rtl="0" eaLnBrk="1" latinLnBrk="0" hangingPunct="1"/>
                      <a:r>
                        <a:rPr lang="cs-CZ" sz="1800" b="1" kern="1200" dirty="0">
                          <a:solidFill>
                            <a:schemeClr val="dk1"/>
                          </a:solidFill>
                          <a:latin typeface="+mn-lt"/>
                          <a:ea typeface="+mn-ea"/>
                          <a:cs typeface="+mn-cs"/>
                        </a:rPr>
                        <a:t>116</a:t>
                      </a:r>
                    </a:p>
                  </a:txBody>
                  <a:tcPr/>
                </a:tc>
                <a:extLst>
                  <a:ext uri="{0D108BD9-81ED-4DB2-BD59-A6C34878D82A}">
                    <a16:rowId xmlns:a16="http://schemas.microsoft.com/office/drawing/2014/main" val="10001"/>
                  </a:ext>
                </a:extLst>
              </a:tr>
              <a:tr h="606345">
                <a:tc>
                  <a:txBody>
                    <a:bodyPr/>
                    <a:lstStyle/>
                    <a:p>
                      <a:pPr algn="l" fontAlgn="b"/>
                      <a:r>
                        <a:rPr lang="cs-CZ" sz="1800" b="1" kern="1200" dirty="0">
                          <a:solidFill>
                            <a:schemeClr val="dk1"/>
                          </a:solidFill>
                          <a:latin typeface="+mn-lt"/>
                          <a:ea typeface="+mn-ea"/>
                          <a:cs typeface="+mn-cs"/>
                        </a:rPr>
                        <a:t>šetření ukončeno</a:t>
                      </a:r>
                    </a:p>
                  </a:txBody>
                  <a:tcPr marL="9525" marR="9525" marT="9525" marB="0" anchor="b"/>
                </a:tc>
                <a:tc>
                  <a:txBody>
                    <a:bodyPr/>
                    <a:lstStyle/>
                    <a:p>
                      <a:pPr algn="ctr"/>
                      <a:endParaRPr lang="cs-CZ" b="1" dirty="0"/>
                    </a:p>
                    <a:p>
                      <a:pPr algn="ctr"/>
                      <a:r>
                        <a:rPr lang="cs-CZ" b="1" dirty="0"/>
                        <a:t>170</a:t>
                      </a:r>
                    </a:p>
                  </a:txBody>
                  <a:tcPr/>
                </a:tc>
                <a:tc>
                  <a:txBody>
                    <a:bodyPr/>
                    <a:lstStyle/>
                    <a:p>
                      <a:pPr algn="ctr"/>
                      <a:endParaRPr lang="cs-CZ" b="1" dirty="0"/>
                    </a:p>
                    <a:p>
                      <a:pPr algn="ctr"/>
                      <a:r>
                        <a:rPr lang="cs-CZ" b="1" dirty="0"/>
                        <a:t>94</a:t>
                      </a:r>
                    </a:p>
                  </a:txBody>
                  <a:tcPr/>
                </a:tc>
                <a:extLst>
                  <a:ext uri="{0D108BD9-81ED-4DB2-BD59-A6C34878D82A}">
                    <a16:rowId xmlns:a16="http://schemas.microsoft.com/office/drawing/2014/main" val="10002"/>
                  </a:ext>
                </a:extLst>
              </a:tr>
              <a:tr h="606345">
                <a:tc>
                  <a:txBody>
                    <a:bodyPr/>
                    <a:lstStyle/>
                    <a:p>
                      <a:pPr algn="l" fontAlgn="b"/>
                      <a:r>
                        <a:rPr lang="cs-CZ" sz="1800" b="1" kern="1200" dirty="0">
                          <a:solidFill>
                            <a:schemeClr val="dk1"/>
                          </a:solidFill>
                          <a:latin typeface="+mn-lt"/>
                          <a:ea typeface="+mn-ea"/>
                          <a:cs typeface="+mn-cs"/>
                        </a:rPr>
                        <a:t>předáno k zahájení SŘ</a:t>
                      </a:r>
                    </a:p>
                  </a:txBody>
                  <a:tcPr marL="9525" marR="9525" marT="9525" marB="0" anchor="b"/>
                </a:tc>
                <a:tc>
                  <a:txBody>
                    <a:bodyPr/>
                    <a:lstStyle/>
                    <a:p>
                      <a:pPr algn="ctr"/>
                      <a:endParaRPr lang="cs-CZ" b="1" dirty="0"/>
                    </a:p>
                    <a:p>
                      <a:pPr algn="ctr"/>
                      <a:r>
                        <a:rPr lang="cs-CZ" b="1" dirty="0"/>
                        <a:t>21</a:t>
                      </a:r>
                    </a:p>
                  </a:txBody>
                  <a:tcPr/>
                </a:tc>
                <a:tc>
                  <a:txBody>
                    <a:bodyPr/>
                    <a:lstStyle/>
                    <a:p>
                      <a:pPr algn="ctr"/>
                      <a:endParaRPr lang="cs-CZ" b="1" dirty="0"/>
                    </a:p>
                    <a:p>
                      <a:pPr algn="ctr"/>
                      <a:r>
                        <a:rPr lang="cs-CZ" b="1" dirty="0"/>
                        <a:t>5</a:t>
                      </a:r>
                    </a:p>
                  </a:txBody>
                  <a:tcPr/>
                </a:tc>
                <a:extLst>
                  <a:ext uri="{0D108BD9-81ED-4DB2-BD59-A6C34878D82A}">
                    <a16:rowId xmlns:a16="http://schemas.microsoft.com/office/drawing/2014/main" val="10003"/>
                  </a:ext>
                </a:extLst>
              </a:tr>
              <a:tr h="606345">
                <a:tc>
                  <a:txBody>
                    <a:bodyPr/>
                    <a:lstStyle/>
                    <a:p>
                      <a:pPr algn="l" fontAlgn="b"/>
                      <a:r>
                        <a:rPr lang="cs-CZ" sz="1800" b="1" kern="1200" dirty="0">
                          <a:solidFill>
                            <a:schemeClr val="dk1"/>
                          </a:solidFill>
                          <a:latin typeface="+mn-lt"/>
                          <a:ea typeface="+mn-ea"/>
                          <a:cs typeface="+mn-cs"/>
                        </a:rPr>
                        <a:t>počet pravomoc. pokut</a:t>
                      </a:r>
                    </a:p>
                  </a:txBody>
                  <a:tcPr marL="9525" marR="9525" marT="9525" marB="0" anchor="b"/>
                </a:tc>
                <a:tc>
                  <a:txBody>
                    <a:bodyPr/>
                    <a:lstStyle/>
                    <a:p>
                      <a:pPr algn="ctr"/>
                      <a:endParaRPr lang="cs-CZ" b="1" dirty="0"/>
                    </a:p>
                    <a:p>
                      <a:pPr algn="ctr"/>
                      <a:r>
                        <a:rPr lang="cs-CZ" b="1" dirty="0"/>
                        <a:t>5</a:t>
                      </a:r>
                    </a:p>
                  </a:txBody>
                  <a:tcPr/>
                </a:tc>
                <a:tc>
                  <a:txBody>
                    <a:bodyPr/>
                    <a:lstStyle/>
                    <a:p>
                      <a:pPr algn="ctr"/>
                      <a:endParaRPr lang="cs-CZ" b="1" dirty="0"/>
                    </a:p>
                    <a:p>
                      <a:pPr algn="ctr"/>
                      <a:r>
                        <a:rPr lang="cs-CZ" b="1" dirty="0"/>
                        <a:t>1</a:t>
                      </a:r>
                    </a:p>
                  </a:txBody>
                  <a:tcPr/>
                </a:tc>
                <a:extLst>
                  <a:ext uri="{0D108BD9-81ED-4DB2-BD59-A6C34878D82A}">
                    <a16:rowId xmlns:a16="http://schemas.microsoft.com/office/drawing/2014/main" val="10004"/>
                  </a:ext>
                </a:extLst>
              </a:tr>
            </a:tbl>
          </a:graphicData>
        </a:graphic>
      </p:graphicFrame>
      <p:sp>
        <p:nvSpPr>
          <p:cNvPr id="3" name="TextovéPole 2"/>
          <p:cNvSpPr txBox="1"/>
          <p:nvPr/>
        </p:nvSpPr>
        <p:spPr>
          <a:xfrm>
            <a:off x="6312562" y="5970714"/>
            <a:ext cx="1761829" cy="338554"/>
          </a:xfrm>
          <a:prstGeom prst="rect">
            <a:avLst/>
          </a:prstGeom>
          <a:noFill/>
        </p:spPr>
        <p:txBody>
          <a:bodyPr wrap="none" rtlCol="0" anchor="ctr">
            <a:spAutoFit/>
          </a:bodyPr>
          <a:lstStyle/>
          <a:p>
            <a:pPr marL="0" marR="0" indent="0" algn="l" defTabSz="914400" rtl="0" eaLnBrk="1" fontAlgn="auto" latinLnBrk="0" hangingPunct="1">
              <a:lnSpc>
                <a:spcPct val="100000"/>
              </a:lnSpc>
              <a:spcBef>
                <a:spcPts val="0"/>
              </a:spcBef>
              <a:spcAft>
                <a:spcPts val="0"/>
              </a:spcAft>
              <a:buClrTx/>
              <a:buSzTx/>
              <a:buFontTx/>
              <a:buNone/>
              <a:tabLst/>
            </a:pPr>
            <a:r>
              <a:rPr lang="cs-CZ" baseline="30000" dirty="0"/>
              <a:t>*</a:t>
            </a:r>
            <a:r>
              <a:rPr lang="cs-CZ" sz="1600" dirty="0"/>
              <a:t> stav k 13.11.2016</a:t>
            </a:r>
            <a:endParaRPr lang="cs-CZ" sz="1600" kern="1200" baseline="30000" dirty="0">
              <a:solidFill>
                <a:schemeClr val="tx1"/>
              </a:solidFill>
            </a:endParaRPr>
          </a:p>
        </p:txBody>
      </p:sp>
    </p:spTree>
    <p:extLst>
      <p:ext uri="{BB962C8B-B14F-4D97-AF65-F5344CB8AC3E}">
        <p14:creationId xmlns:p14="http://schemas.microsoft.com/office/powerpoint/2010/main" val="1032645822"/>
      </p:ext>
    </p:extLst>
  </p:cSld>
  <p:clrMapOvr>
    <a:masterClrMapping/>
  </p:clrMapOvr>
  <p:transition>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Nadpis 18"/>
          <p:cNvSpPr>
            <a:spLocks noGrp="1"/>
          </p:cNvSpPr>
          <p:nvPr>
            <p:ph type="title"/>
          </p:nvPr>
        </p:nvSpPr>
        <p:spPr>
          <a:xfrm>
            <a:off x="476545" y="753309"/>
            <a:ext cx="8229600" cy="1143000"/>
          </a:xfrm>
        </p:spPr>
        <p:txBody>
          <a:bodyPr/>
          <a:lstStyle/>
          <a:p>
            <a:r>
              <a:rPr lang="cs-CZ" dirty="0"/>
              <a:t>Přehled činností oddělení </a:t>
            </a:r>
          </a:p>
        </p:txBody>
      </p:sp>
      <p:sp>
        <p:nvSpPr>
          <p:cNvPr id="20" name="Zástupný symbol pro obsah 19"/>
          <p:cNvSpPr>
            <a:spLocks noGrp="1"/>
          </p:cNvSpPr>
          <p:nvPr>
            <p:ph idx="1"/>
          </p:nvPr>
        </p:nvSpPr>
        <p:spPr>
          <a:xfrm>
            <a:off x="476545" y="1475237"/>
            <a:ext cx="8229600" cy="3600000"/>
          </a:xfrm>
        </p:spPr>
        <p:txBody>
          <a:bodyPr>
            <a:normAutofit/>
          </a:bodyPr>
          <a:lstStyle/>
          <a:p>
            <a:r>
              <a:rPr lang="cs-CZ" dirty="0"/>
              <a:t>Šetření podnětů </a:t>
            </a:r>
            <a:r>
              <a:rPr lang="cs-CZ" sz="1600" dirty="0"/>
              <a:t>–</a:t>
            </a:r>
            <a:r>
              <a:rPr lang="cs-CZ" dirty="0"/>
              <a:t> </a:t>
            </a:r>
            <a:r>
              <a:rPr lang="cs-CZ" sz="1600" dirty="0"/>
              <a:t>rok 2017 stav k 13.11.2017 </a:t>
            </a:r>
          </a:p>
          <a:p>
            <a:pPr lvl="1"/>
            <a:endParaRPr lang="cs-CZ" dirty="0"/>
          </a:p>
          <a:p>
            <a:pPr lvl="1"/>
            <a:endParaRPr lang="cs-CZ" dirty="0"/>
          </a:p>
          <a:p>
            <a:endParaRPr lang="cs-CZ" dirty="0"/>
          </a:p>
        </p:txBody>
      </p:sp>
      <p:sp>
        <p:nvSpPr>
          <p:cNvPr id="4" name="Zástupný symbol pro datum 3"/>
          <p:cNvSpPr>
            <a:spLocks noGrp="1"/>
          </p:cNvSpPr>
          <p:nvPr>
            <p:ph type="dt" sz="half" idx="10"/>
          </p:nvPr>
        </p:nvSpPr>
        <p:spPr/>
        <p:txBody>
          <a:bodyPr/>
          <a:lstStyle/>
          <a:p>
            <a:r>
              <a:rPr lang="cs-CZ" dirty="0"/>
              <a:t>27.11., 4.12. 2017</a:t>
            </a:r>
          </a:p>
        </p:txBody>
      </p:sp>
      <p:sp>
        <p:nvSpPr>
          <p:cNvPr id="5" name="Zástupný symbol pro zápatí 4"/>
          <p:cNvSpPr>
            <a:spLocks noGrp="1"/>
          </p:cNvSpPr>
          <p:nvPr>
            <p:ph type="ftr" sz="quarter" idx="11"/>
          </p:nvPr>
        </p:nvSpPr>
        <p:spPr/>
        <p:txBody>
          <a:bodyPr/>
          <a:lstStyle/>
          <a:p>
            <a:r>
              <a:rPr lang="cs-CZ" dirty="0"/>
              <a:t>© 2017  STÁTNÍ ÚSTAV PRO KONTROLU LÉČIV</a:t>
            </a:r>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5</a:t>
            </a:fld>
            <a:endParaRPr lang="cs-CZ"/>
          </a:p>
        </p:txBody>
      </p:sp>
      <p:sp>
        <p:nvSpPr>
          <p:cNvPr id="21" name="Zástupný symbol pro text 20"/>
          <p:cNvSpPr>
            <a:spLocks noGrp="1"/>
          </p:cNvSpPr>
          <p:nvPr>
            <p:ph type="body" sz="quarter" idx="13"/>
          </p:nvPr>
        </p:nvSpPr>
        <p:spPr/>
        <p:txBody>
          <a:bodyPr/>
          <a:lstStyle/>
          <a:p>
            <a:r>
              <a:rPr lang="pl-PL" sz="1400" dirty="0"/>
              <a:t>ČINNOST ODDĚLENÍ DOZORU NAD REKLAMOU</a:t>
            </a:r>
          </a:p>
          <a:p>
            <a:endParaRPr lang="cs-CZ" dirty="0"/>
          </a:p>
        </p:txBody>
      </p:sp>
      <p:pic>
        <p:nvPicPr>
          <p:cNvPr id="2" name="Obrázek 1">
            <a:extLst>
              <a:ext uri="{FF2B5EF4-FFF2-40B4-BE49-F238E27FC236}">
                <a16:creationId xmlns:a16="http://schemas.microsoft.com/office/drawing/2014/main" id="{B2A35F04-BAF6-4F2A-B701-70EF15B0DC1E}"/>
              </a:ext>
            </a:extLst>
          </p:cNvPr>
          <p:cNvPicPr>
            <a:picLocks noChangeAspect="1"/>
          </p:cNvPicPr>
          <p:nvPr/>
        </p:nvPicPr>
        <p:blipFill>
          <a:blip r:embed="rId2"/>
          <a:stretch>
            <a:fillRect/>
          </a:stretch>
        </p:blipFill>
        <p:spPr>
          <a:xfrm>
            <a:off x="1801040" y="1959243"/>
            <a:ext cx="5671071" cy="4249903"/>
          </a:xfrm>
          <a:prstGeom prst="rect">
            <a:avLst/>
          </a:prstGeom>
          <a:ln w="19050">
            <a:solidFill>
              <a:schemeClr val="accent1">
                <a:lumMod val="60000"/>
                <a:lumOff val="40000"/>
              </a:schemeClr>
            </a:solidFill>
          </a:ln>
        </p:spPr>
      </p:pic>
    </p:spTree>
    <p:extLst>
      <p:ext uri="{BB962C8B-B14F-4D97-AF65-F5344CB8AC3E}">
        <p14:creationId xmlns:p14="http://schemas.microsoft.com/office/powerpoint/2010/main" val="1977532661"/>
      </p:ext>
    </p:extLst>
  </p:cSld>
  <p:clrMapOvr>
    <a:masterClrMapping/>
  </p:clrMapOvr>
  <p:transition>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Nadpis 18"/>
          <p:cNvSpPr>
            <a:spLocks noGrp="1"/>
          </p:cNvSpPr>
          <p:nvPr>
            <p:ph type="title"/>
          </p:nvPr>
        </p:nvSpPr>
        <p:spPr>
          <a:xfrm>
            <a:off x="476545" y="753309"/>
            <a:ext cx="8229600" cy="1143000"/>
          </a:xfrm>
        </p:spPr>
        <p:txBody>
          <a:bodyPr/>
          <a:lstStyle/>
          <a:p>
            <a:r>
              <a:rPr lang="cs-CZ" dirty="0"/>
              <a:t>Přehled činností oddělení </a:t>
            </a:r>
          </a:p>
        </p:txBody>
      </p:sp>
      <p:sp>
        <p:nvSpPr>
          <p:cNvPr id="4" name="Zástupný symbol pro datum 3"/>
          <p:cNvSpPr>
            <a:spLocks noGrp="1"/>
          </p:cNvSpPr>
          <p:nvPr>
            <p:ph type="dt" sz="half" idx="10"/>
          </p:nvPr>
        </p:nvSpPr>
        <p:spPr/>
        <p:txBody>
          <a:bodyPr/>
          <a:lstStyle/>
          <a:p>
            <a:r>
              <a:rPr lang="cs-CZ" dirty="0"/>
              <a:t>27.11., 4.12. 2017</a:t>
            </a:r>
          </a:p>
        </p:txBody>
      </p:sp>
      <p:sp>
        <p:nvSpPr>
          <p:cNvPr id="5" name="Zástupný symbol pro zápatí 4"/>
          <p:cNvSpPr>
            <a:spLocks noGrp="1"/>
          </p:cNvSpPr>
          <p:nvPr>
            <p:ph type="ftr" sz="quarter" idx="11"/>
          </p:nvPr>
        </p:nvSpPr>
        <p:spPr/>
        <p:txBody>
          <a:bodyPr/>
          <a:lstStyle/>
          <a:p>
            <a:r>
              <a:rPr lang="cs-CZ" dirty="0"/>
              <a:t>© 2017  STÁTNÍ ÚSTAV PRO KONTROLU LÉČIV</a:t>
            </a:r>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6</a:t>
            </a:fld>
            <a:endParaRPr lang="cs-CZ"/>
          </a:p>
        </p:txBody>
      </p:sp>
      <p:sp>
        <p:nvSpPr>
          <p:cNvPr id="21" name="Zástupný symbol pro text 20"/>
          <p:cNvSpPr>
            <a:spLocks noGrp="1"/>
          </p:cNvSpPr>
          <p:nvPr>
            <p:ph type="body" sz="quarter" idx="13"/>
          </p:nvPr>
        </p:nvSpPr>
        <p:spPr/>
        <p:txBody>
          <a:bodyPr/>
          <a:lstStyle/>
          <a:p>
            <a:r>
              <a:rPr lang="pl-PL" sz="1400" dirty="0"/>
              <a:t>ČINNOST ODDĚLENÍ DOZORU NAD REKLAMOU</a:t>
            </a:r>
          </a:p>
          <a:p>
            <a:endParaRPr lang="cs-CZ" dirty="0"/>
          </a:p>
        </p:txBody>
      </p:sp>
      <p:sp>
        <p:nvSpPr>
          <p:cNvPr id="3" name="TextovéPole 2"/>
          <p:cNvSpPr txBox="1"/>
          <p:nvPr/>
        </p:nvSpPr>
        <p:spPr>
          <a:xfrm>
            <a:off x="5877145" y="6009673"/>
            <a:ext cx="1960088" cy="307777"/>
          </a:xfrm>
          <a:prstGeom prst="rect">
            <a:avLst/>
          </a:prstGeom>
          <a:noFill/>
        </p:spPr>
        <p:txBody>
          <a:bodyPr wrap="none" rtlCol="0" anchor="ctr">
            <a:spAutoFit/>
          </a:bodyPr>
          <a:lstStyle/>
          <a:p>
            <a:pPr marL="0" marR="0" indent="0" algn="l" defTabSz="914400" rtl="0" eaLnBrk="1" fontAlgn="auto" latinLnBrk="0" hangingPunct="1">
              <a:lnSpc>
                <a:spcPct val="100000"/>
              </a:lnSpc>
              <a:spcBef>
                <a:spcPts val="0"/>
              </a:spcBef>
              <a:spcAft>
                <a:spcPts val="0"/>
              </a:spcAft>
              <a:buClrTx/>
              <a:buSzTx/>
              <a:buFontTx/>
              <a:buNone/>
              <a:tabLst/>
            </a:pPr>
            <a:r>
              <a:rPr lang="cs-CZ" sz="1400" dirty="0"/>
              <a:t>2017 - stav k 13.11.2016</a:t>
            </a:r>
            <a:endParaRPr lang="cs-CZ" sz="1400" kern="1200" baseline="30000" dirty="0">
              <a:solidFill>
                <a:schemeClr val="tx1"/>
              </a:solidFill>
            </a:endParaRPr>
          </a:p>
        </p:txBody>
      </p:sp>
      <p:sp>
        <p:nvSpPr>
          <p:cNvPr id="20" name="Zástupný symbol pro obsah 19"/>
          <p:cNvSpPr>
            <a:spLocks noGrp="1"/>
          </p:cNvSpPr>
          <p:nvPr>
            <p:ph idx="1"/>
          </p:nvPr>
        </p:nvSpPr>
        <p:spPr>
          <a:xfrm>
            <a:off x="476545" y="1651081"/>
            <a:ext cx="8229600" cy="517779"/>
          </a:xfrm>
        </p:spPr>
        <p:txBody>
          <a:bodyPr>
            <a:normAutofit fontScale="77500" lnSpcReduction="20000"/>
          </a:bodyPr>
          <a:lstStyle/>
          <a:p>
            <a:r>
              <a:rPr lang="cs-CZ" dirty="0"/>
              <a:t>Pokuty za porušení zákona o regulaci reklamy – celkem vč. odvolání</a:t>
            </a:r>
          </a:p>
          <a:p>
            <a:pPr lvl="1"/>
            <a:endParaRPr lang="cs-CZ" dirty="0"/>
          </a:p>
          <a:p>
            <a:pPr lvl="1"/>
            <a:endParaRPr lang="cs-CZ" dirty="0"/>
          </a:p>
          <a:p>
            <a:pPr marL="0" indent="0">
              <a:buNone/>
            </a:pPr>
            <a:endParaRPr lang="cs-CZ" dirty="0"/>
          </a:p>
        </p:txBody>
      </p:sp>
      <p:pic>
        <p:nvPicPr>
          <p:cNvPr id="2" name="Obrázek 1">
            <a:extLst>
              <a:ext uri="{FF2B5EF4-FFF2-40B4-BE49-F238E27FC236}">
                <a16:creationId xmlns:a16="http://schemas.microsoft.com/office/drawing/2014/main" id="{35E1D079-94F8-4443-A7E6-063584305FFF}"/>
              </a:ext>
            </a:extLst>
          </p:cNvPr>
          <p:cNvPicPr>
            <a:picLocks noChangeAspect="1"/>
          </p:cNvPicPr>
          <p:nvPr/>
        </p:nvPicPr>
        <p:blipFill>
          <a:blip r:embed="rId2"/>
          <a:stretch>
            <a:fillRect/>
          </a:stretch>
        </p:blipFill>
        <p:spPr>
          <a:xfrm>
            <a:off x="957989" y="1992474"/>
            <a:ext cx="7382867" cy="3978299"/>
          </a:xfrm>
          <a:prstGeom prst="rect">
            <a:avLst/>
          </a:prstGeom>
        </p:spPr>
      </p:pic>
    </p:spTree>
    <p:extLst>
      <p:ext uri="{BB962C8B-B14F-4D97-AF65-F5344CB8AC3E}">
        <p14:creationId xmlns:p14="http://schemas.microsoft.com/office/powerpoint/2010/main" val="1283096503"/>
      </p:ext>
    </p:extLst>
  </p:cSld>
  <p:clrMapOvr>
    <a:masterClrMapping/>
  </p:clrMapOvr>
  <p:transition>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Nadpis 18"/>
          <p:cNvSpPr>
            <a:spLocks noGrp="1"/>
          </p:cNvSpPr>
          <p:nvPr>
            <p:ph type="title"/>
          </p:nvPr>
        </p:nvSpPr>
        <p:spPr>
          <a:xfrm>
            <a:off x="476545" y="1025860"/>
            <a:ext cx="8229600" cy="1143000"/>
          </a:xfrm>
        </p:spPr>
        <p:txBody>
          <a:bodyPr/>
          <a:lstStyle/>
          <a:p>
            <a:r>
              <a:rPr lang="cs-CZ" dirty="0"/>
              <a:t>Přehled činností oddělení</a:t>
            </a:r>
          </a:p>
        </p:txBody>
      </p:sp>
      <p:sp>
        <p:nvSpPr>
          <p:cNvPr id="20" name="Zástupný symbol pro obsah 19"/>
          <p:cNvSpPr>
            <a:spLocks noGrp="1"/>
          </p:cNvSpPr>
          <p:nvPr>
            <p:ph idx="1"/>
          </p:nvPr>
        </p:nvSpPr>
        <p:spPr>
          <a:xfrm>
            <a:off x="457200" y="2214265"/>
            <a:ext cx="8229600" cy="3600000"/>
          </a:xfrm>
        </p:spPr>
        <p:txBody>
          <a:bodyPr>
            <a:normAutofit/>
          </a:bodyPr>
          <a:lstStyle/>
          <a:p>
            <a:r>
              <a:rPr lang="cs-CZ" dirty="0"/>
              <a:t>Vydávání odborných stanovisek, konzultace</a:t>
            </a:r>
          </a:p>
          <a:p>
            <a:pPr lvl="1"/>
            <a:r>
              <a:rPr lang="cs-CZ" dirty="0"/>
              <a:t>dle vyhlášky č. 427/2008 o stanovení výše náhrad výdajů za odborné úkony vykonávané v působnosti SÚKL</a:t>
            </a:r>
          </a:p>
          <a:p>
            <a:pPr lvl="1"/>
            <a:r>
              <a:rPr lang="cs-CZ" dirty="0"/>
              <a:t>příloha 1 vyhlášky - kód O-002  stanovisko   k   </a:t>
            </a:r>
            <a:r>
              <a:rPr lang="cs-CZ" u="sng" dirty="0"/>
              <a:t>návrhu  reklamy </a:t>
            </a:r>
            <a:r>
              <a:rPr lang="cs-CZ" dirty="0"/>
              <a:t>  na   humánní   léčivý  přípravek   šířené   mimo  rozhlasové   a   televizní   vysílání  a   předběžné   </a:t>
            </a:r>
            <a:r>
              <a:rPr lang="cs-CZ" u="sng" dirty="0"/>
              <a:t>posouzení   reklamního  materiálu</a:t>
            </a:r>
            <a:r>
              <a:rPr lang="cs-CZ" dirty="0"/>
              <a:t>   </a:t>
            </a:r>
          </a:p>
          <a:p>
            <a:pPr lvl="1"/>
            <a:endParaRPr lang="cs-CZ" dirty="0"/>
          </a:p>
          <a:p>
            <a:pPr lvl="1"/>
            <a:endParaRPr lang="cs-CZ" dirty="0"/>
          </a:p>
          <a:p>
            <a:pPr lvl="1"/>
            <a:endParaRPr lang="cs-CZ" dirty="0"/>
          </a:p>
          <a:p>
            <a:endParaRPr lang="cs-CZ" dirty="0"/>
          </a:p>
        </p:txBody>
      </p:sp>
      <p:sp>
        <p:nvSpPr>
          <p:cNvPr id="4" name="Zástupný symbol pro datum 3"/>
          <p:cNvSpPr>
            <a:spLocks noGrp="1"/>
          </p:cNvSpPr>
          <p:nvPr>
            <p:ph type="dt" sz="half" idx="10"/>
          </p:nvPr>
        </p:nvSpPr>
        <p:spPr/>
        <p:txBody>
          <a:bodyPr/>
          <a:lstStyle/>
          <a:p>
            <a:r>
              <a:rPr lang="cs-CZ" dirty="0"/>
              <a:t>27.11., 4.12. 2017</a:t>
            </a:r>
          </a:p>
        </p:txBody>
      </p:sp>
      <p:sp>
        <p:nvSpPr>
          <p:cNvPr id="5" name="Zástupný symbol pro zápatí 4"/>
          <p:cNvSpPr>
            <a:spLocks noGrp="1"/>
          </p:cNvSpPr>
          <p:nvPr>
            <p:ph type="ftr" sz="quarter" idx="11"/>
          </p:nvPr>
        </p:nvSpPr>
        <p:spPr/>
        <p:txBody>
          <a:bodyPr/>
          <a:lstStyle/>
          <a:p>
            <a:r>
              <a:rPr lang="cs-CZ" dirty="0"/>
              <a:t>© 2017  STÁTNÍ ÚSTAV PRO KONTROLU LÉČIV</a:t>
            </a:r>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7</a:t>
            </a:fld>
            <a:endParaRPr lang="cs-CZ"/>
          </a:p>
        </p:txBody>
      </p:sp>
      <p:sp>
        <p:nvSpPr>
          <p:cNvPr id="21" name="Zástupný symbol pro text 20"/>
          <p:cNvSpPr>
            <a:spLocks noGrp="1"/>
          </p:cNvSpPr>
          <p:nvPr>
            <p:ph type="body" sz="quarter" idx="13"/>
          </p:nvPr>
        </p:nvSpPr>
        <p:spPr/>
        <p:txBody>
          <a:bodyPr/>
          <a:lstStyle/>
          <a:p>
            <a:r>
              <a:rPr lang="pl-PL" sz="1400" dirty="0"/>
              <a:t>ČINNOST ODDĚLENÍ DOZORU NAD REKLAMOU</a:t>
            </a:r>
          </a:p>
          <a:p>
            <a:endParaRPr lang="cs-CZ" dirty="0"/>
          </a:p>
        </p:txBody>
      </p:sp>
    </p:spTree>
    <p:extLst>
      <p:ext uri="{BB962C8B-B14F-4D97-AF65-F5344CB8AC3E}">
        <p14:creationId xmlns:p14="http://schemas.microsoft.com/office/powerpoint/2010/main" val="1273847874"/>
      </p:ext>
    </p:extLst>
  </p:cSld>
  <p:clrMapOvr>
    <a:masterClrMapping/>
  </p:clrMapOvr>
  <p:transition>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Nadpis 18"/>
          <p:cNvSpPr>
            <a:spLocks noGrp="1"/>
          </p:cNvSpPr>
          <p:nvPr>
            <p:ph type="title"/>
          </p:nvPr>
        </p:nvSpPr>
        <p:spPr>
          <a:xfrm>
            <a:off x="521550" y="863715"/>
            <a:ext cx="8229600" cy="720080"/>
          </a:xfrm>
        </p:spPr>
        <p:txBody>
          <a:bodyPr/>
          <a:lstStyle/>
          <a:p>
            <a:r>
              <a:rPr lang="cs-CZ" dirty="0"/>
              <a:t>Přehled činností oddělení</a:t>
            </a:r>
          </a:p>
        </p:txBody>
      </p:sp>
      <p:sp>
        <p:nvSpPr>
          <p:cNvPr id="20" name="Zástupný symbol pro obsah 19"/>
          <p:cNvSpPr>
            <a:spLocks noGrp="1"/>
          </p:cNvSpPr>
          <p:nvPr>
            <p:ph idx="1"/>
          </p:nvPr>
        </p:nvSpPr>
        <p:spPr>
          <a:xfrm>
            <a:off x="476545" y="1673804"/>
            <a:ext cx="8229600" cy="4095455"/>
          </a:xfrm>
        </p:spPr>
        <p:txBody>
          <a:bodyPr>
            <a:normAutofit fontScale="92500"/>
          </a:bodyPr>
          <a:lstStyle/>
          <a:p>
            <a:r>
              <a:rPr lang="cs-CZ" dirty="0"/>
              <a:t>VPOIS</a:t>
            </a:r>
          </a:p>
          <a:p>
            <a:pPr lvl="1"/>
            <a:r>
              <a:rPr lang="cs-CZ" dirty="0"/>
              <a:t>zřídit a provozovat veřejně přístupnou odbornou informační službu o léčivých přípravcích, pro něž je držitelem rozhodnutí o registraci, a o adrese a případné změně adresy této služby informovat Ústav, veřejně přístupná odborná informační služba nesmí sloužit k reklamě a informace poskytované jejím prostřednictvím musí být v souladu se souhrnem údajů o přípravku, součástí informací poskytovaných prostřednictvím veřejně přístupné odborné informační služby jsou i aktuální informace o tom, zda je nebo není léčivý přípravek dodáván na trh v České republice</a:t>
            </a:r>
          </a:p>
          <a:p>
            <a:pPr lvl="1"/>
            <a:endParaRPr lang="cs-CZ" dirty="0"/>
          </a:p>
          <a:p>
            <a:pPr lvl="1"/>
            <a:endParaRPr lang="cs-CZ" dirty="0"/>
          </a:p>
          <a:p>
            <a:endParaRPr lang="cs-CZ" dirty="0"/>
          </a:p>
        </p:txBody>
      </p:sp>
      <p:sp>
        <p:nvSpPr>
          <p:cNvPr id="4" name="Zástupný symbol pro datum 3"/>
          <p:cNvSpPr>
            <a:spLocks noGrp="1"/>
          </p:cNvSpPr>
          <p:nvPr>
            <p:ph type="dt" sz="half" idx="10"/>
          </p:nvPr>
        </p:nvSpPr>
        <p:spPr/>
        <p:txBody>
          <a:bodyPr/>
          <a:lstStyle/>
          <a:p>
            <a:r>
              <a:rPr lang="cs-CZ" dirty="0"/>
              <a:t>27.11., 4.12. 2017</a:t>
            </a:r>
          </a:p>
        </p:txBody>
      </p:sp>
      <p:sp>
        <p:nvSpPr>
          <p:cNvPr id="5" name="Zástupný symbol pro zápatí 4"/>
          <p:cNvSpPr>
            <a:spLocks noGrp="1"/>
          </p:cNvSpPr>
          <p:nvPr>
            <p:ph type="ftr" sz="quarter" idx="11"/>
          </p:nvPr>
        </p:nvSpPr>
        <p:spPr/>
        <p:txBody>
          <a:bodyPr/>
          <a:lstStyle/>
          <a:p>
            <a:r>
              <a:rPr lang="cs-CZ" dirty="0"/>
              <a:t>© 2017  STÁTNÍ ÚSTAV PRO KONTROLU LÉČIV</a:t>
            </a:r>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8</a:t>
            </a:fld>
            <a:endParaRPr lang="cs-CZ"/>
          </a:p>
        </p:txBody>
      </p:sp>
      <p:sp>
        <p:nvSpPr>
          <p:cNvPr id="21" name="Zástupný symbol pro text 20"/>
          <p:cNvSpPr>
            <a:spLocks noGrp="1"/>
          </p:cNvSpPr>
          <p:nvPr>
            <p:ph type="body" sz="quarter" idx="13"/>
          </p:nvPr>
        </p:nvSpPr>
        <p:spPr/>
        <p:txBody>
          <a:bodyPr/>
          <a:lstStyle/>
          <a:p>
            <a:r>
              <a:rPr lang="pl-PL" sz="1400" dirty="0"/>
              <a:t>ČINNOST ODDĚLENÍ DOZORU NAD REKLAMOU</a:t>
            </a:r>
          </a:p>
          <a:p>
            <a:endParaRPr lang="cs-CZ" dirty="0"/>
          </a:p>
        </p:txBody>
      </p:sp>
    </p:spTree>
    <p:extLst>
      <p:ext uri="{BB962C8B-B14F-4D97-AF65-F5344CB8AC3E}">
        <p14:creationId xmlns:p14="http://schemas.microsoft.com/office/powerpoint/2010/main" val="334896132"/>
      </p:ext>
    </p:extLst>
  </p:cSld>
  <p:clrMapOvr>
    <a:masterClrMapping/>
  </p:clrMapOvr>
  <p:transition>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Nadpis 18"/>
          <p:cNvSpPr>
            <a:spLocks noGrp="1"/>
          </p:cNvSpPr>
          <p:nvPr>
            <p:ph type="title"/>
          </p:nvPr>
        </p:nvSpPr>
        <p:spPr>
          <a:xfrm>
            <a:off x="521550" y="1043735"/>
            <a:ext cx="8229600" cy="720080"/>
          </a:xfrm>
        </p:spPr>
        <p:txBody>
          <a:bodyPr/>
          <a:lstStyle/>
          <a:p>
            <a:r>
              <a:rPr lang="cs-CZ" dirty="0"/>
              <a:t>Přehled činností oddělení</a:t>
            </a:r>
          </a:p>
        </p:txBody>
      </p:sp>
      <p:sp>
        <p:nvSpPr>
          <p:cNvPr id="20" name="Zástupný symbol pro obsah 19"/>
          <p:cNvSpPr>
            <a:spLocks noGrp="1"/>
          </p:cNvSpPr>
          <p:nvPr>
            <p:ph idx="1"/>
          </p:nvPr>
        </p:nvSpPr>
        <p:spPr>
          <a:xfrm>
            <a:off x="431540" y="1808820"/>
            <a:ext cx="8229600" cy="4095455"/>
          </a:xfrm>
        </p:spPr>
        <p:txBody>
          <a:bodyPr>
            <a:normAutofit/>
          </a:bodyPr>
          <a:lstStyle/>
          <a:p>
            <a:r>
              <a:rPr lang="cs-CZ" dirty="0"/>
              <a:t>VPOIS doporučení údaje do hlášení</a:t>
            </a:r>
          </a:p>
          <a:p>
            <a:pPr lvl="1"/>
            <a:r>
              <a:rPr lang="cs-CZ" dirty="0"/>
              <a:t>údaje o držiteli rozhodnutí o registraci - název, sídlo, jméno odpovědné osoby, e-mail a telefonní číslo</a:t>
            </a:r>
          </a:p>
          <a:p>
            <a:pPr lvl="1"/>
            <a:r>
              <a:rPr lang="cs-CZ" dirty="0"/>
              <a:t>způsob provozování - kontaktní telefon, e-mail, webové stránky </a:t>
            </a:r>
          </a:p>
          <a:p>
            <a:pPr lvl="1"/>
            <a:r>
              <a:rPr lang="cs-CZ" dirty="0"/>
              <a:t>pro hlášení změny pak uveďte stávající stav provozování a nový stav po změně </a:t>
            </a:r>
          </a:p>
          <a:p>
            <a:pPr lvl="1"/>
            <a:r>
              <a:rPr lang="cs-CZ" dirty="0"/>
              <a:t>platné pro všechny registrované LP</a:t>
            </a:r>
          </a:p>
          <a:p>
            <a:pPr lvl="1"/>
            <a:r>
              <a:rPr lang="cs-CZ" dirty="0"/>
              <a:t>e-mailová adresa pro hlášení </a:t>
            </a:r>
            <a:r>
              <a:rPr lang="cs-CZ" dirty="0">
                <a:hlinkClick r:id="rId2"/>
              </a:rPr>
              <a:t>vpois@sukl.cz</a:t>
            </a:r>
            <a:r>
              <a:rPr lang="cs-CZ" dirty="0"/>
              <a:t> </a:t>
            </a:r>
          </a:p>
          <a:p>
            <a:pPr lvl="1"/>
            <a:endParaRPr lang="cs-CZ" dirty="0"/>
          </a:p>
          <a:p>
            <a:pPr lvl="1"/>
            <a:endParaRPr lang="cs-CZ" dirty="0"/>
          </a:p>
          <a:p>
            <a:endParaRPr lang="cs-CZ" dirty="0"/>
          </a:p>
        </p:txBody>
      </p:sp>
      <p:sp>
        <p:nvSpPr>
          <p:cNvPr id="4" name="Zástupný symbol pro datum 3"/>
          <p:cNvSpPr>
            <a:spLocks noGrp="1"/>
          </p:cNvSpPr>
          <p:nvPr>
            <p:ph type="dt" sz="half" idx="10"/>
          </p:nvPr>
        </p:nvSpPr>
        <p:spPr/>
        <p:txBody>
          <a:bodyPr/>
          <a:lstStyle/>
          <a:p>
            <a:r>
              <a:rPr lang="cs-CZ" dirty="0"/>
              <a:t>27.11., 4.12. 2017</a:t>
            </a:r>
          </a:p>
        </p:txBody>
      </p:sp>
      <p:sp>
        <p:nvSpPr>
          <p:cNvPr id="5" name="Zástupný symbol pro zápatí 4"/>
          <p:cNvSpPr>
            <a:spLocks noGrp="1"/>
          </p:cNvSpPr>
          <p:nvPr>
            <p:ph type="ftr" sz="quarter" idx="11"/>
          </p:nvPr>
        </p:nvSpPr>
        <p:spPr/>
        <p:txBody>
          <a:bodyPr/>
          <a:lstStyle/>
          <a:p>
            <a:r>
              <a:rPr lang="cs-CZ" dirty="0"/>
              <a:t>© 2017  STÁTNÍ ÚSTAV PRO KONTROLU LÉČIV</a:t>
            </a:r>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9</a:t>
            </a:fld>
            <a:endParaRPr lang="cs-CZ"/>
          </a:p>
        </p:txBody>
      </p:sp>
      <p:sp>
        <p:nvSpPr>
          <p:cNvPr id="21" name="Zástupný symbol pro text 20"/>
          <p:cNvSpPr>
            <a:spLocks noGrp="1"/>
          </p:cNvSpPr>
          <p:nvPr>
            <p:ph type="body" sz="quarter" idx="13"/>
          </p:nvPr>
        </p:nvSpPr>
        <p:spPr/>
        <p:txBody>
          <a:bodyPr/>
          <a:lstStyle/>
          <a:p>
            <a:r>
              <a:rPr lang="pl-PL" sz="1400" dirty="0"/>
              <a:t>ČINNOST ODDĚLENÍ DOZORU NAD REKLAMOU</a:t>
            </a:r>
          </a:p>
          <a:p>
            <a:endParaRPr lang="cs-CZ" dirty="0"/>
          </a:p>
        </p:txBody>
      </p:sp>
    </p:spTree>
    <p:extLst>
      <p:ext uri="{BB962C8B-B14F-4D97-AF65-F5344CB8AC3E}">
        <p14:creationId xmlns:p14="http://schemas.microsoft.com/office/powerpoint/2010/main" val="2498767297"/>
      </p:ext>
    </p:extLst>
  </p:cSld>
  <p:clrMapOvr>
    <a:masterClrMapping/>
  </p:clrMapOvr>
  <p:transition>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Nadpis 18"/>
          <p:cNvSpPr>
            <a:spLocks noGrp="1"/>
          </p:cNvSpPr>
          <p:nvPr>
            <p:ph type="title"/>
          </p:nvPr>
        </p:nvSpPr>
        <p:spPr>
          <a:xfrm>
            <a:off x="521550" y="1043735"/>
            <a:ext cx="8229600" cy="720080"/>
          </a:xfrm>
        </p:spPr>
        <p:txBody>
          <a:bodyPr/>
          <a:lstStyle/>
          <a:p>
            <a:r>
              <a:rPr lang="cs-CZ" dirty="0"/>
              <a:t>Přehled činností oddělení</a:t>
            </a:r>
          </a:p>
        </p:txBody>
      </p:sp>
      <p:sp>
        <p:nvSpPr>
          <p:cNvPr id="20" name="Zástupný symbol pro obsah 19"/>
          <p:cNvSpPr>
            <a:spLocks noGrp="1"/>
          </p:cNvSpPr>
          <p:nvPr>
            <p:ph idx="1"/>
          </p:nvPr>
        </p:nvSpPr>
        <p:spPr>
          <a:xfrm>
            <a:off x="431540" y="1808820"/>
            <a:ext cx="8229600" cy="4095455"/>
          </a:xfrm>
        </p:spPr>
        <p:txBody>
          <a:bodyPr>
            <a:normAutofit/>
          </a:bodyPr>
          <a:lstStyle/>
          <a:p>
            <a:r>
              <a:rPr lang="cs-CZ" dirty="0"/>
              <a:t>Kontroly zadavatelů, zpracovatelů a šiřitelů reklamy </a:t>
            </a:r>
          </a:p>
          <a:p>
            <a:pPr lvl="1"/>
            <a:r>
              <a:rPr lang="cs-CZ" dirty="0"/>
              <a:t>Výběr kontrolovaných osob – na základě analýzy rizik </a:t>
            </a:r>
            <a:r>
              <a:rPr lang="cs-CZ" sz="1800" dirty="0"/>
              <a:t>(zohledňuje se různá odpovědnost zadavatele, zpracovatele a šiřitele; minulé porušení </a:t>
            </a:r>
            <a:r>
              <a:rPr lang="cs-CZ" sz="1800" dirty="0" err="1"/>
              <a:t>ZoRR</a:t>
            </a:r>
            <a:r>
              <a:rPr lang="cs-CZ" sz="1800" dirty="0"/>
              <a:t>, datum poslední kontroly, prodeje za poslední rok, počet léčivých přípravků na trhu)</a:t>
            </a:r>
          </a:p>
          <a:p>
            <a:pPr lvl="1"/>
            <a:r>
              <a:rPr lang="cs-CZ" dirty="0"/>
              <a:t>Zahájení kontroly </a:t>
            </a:r>
          </a:p>
          <a:p>
            <a:pPr lvl="1"/>
            <a:r>
              <a:rPr lang="cs-CZ" dirty="0"/>
              <a:t>Předmět kontroly</a:t>
            </a:r>
          </a:p>
          <a:p>
            <a:pPr lvl="1"/>
            <a:r>
              <a:rPr lang="cs-CZ" dirty="0"/>
              <a:t>Průběh kontroly</a:t>
            </a:r>
          </a:p>
          <a:p>
            <a:pPr lvl="1"/>
            <a:r>
              <a:rPr lang="cs-CZ" dirty="0"/>
              <a:t>Ukončení kontroly</a:t>
            </a:r>
          </a:p>
          <a:p>
            <a:pPr lvl="1"/>
            <a:r>
              <a:rPr lang="cs-CZ" dirty="0"/>
              <a:t>Zveřejňování výsledků kontrol</a:t>
            </a:r>
          </a:p>
          <a:p>
            <a:endParaRPr lang="cs-CZ" dirty="0"/>
          </a:p>
        </p:txBody>
      </p:sp>
      <p:sp>
        <p:nvSpPr>
          <p:cNvPr id="4" name="Zástupný symbol pro datum 3"/>
          <p:cNvSpPr>
            <a:spLocks noGrp="1"/>
          </p:cNvSpPr>
          <p:nvPr>
            <p:ph type="dt" sz="half" idx="10"/>
          </p:nvPr>
        </p:nvSpPr>
        <p:spPr/>
        <p:txBody>
          <a:bodyPr/>
          <a:lstStyle/>
          <a:p>
            <a:r>
              <a:rPr lang="cs-CZ" dirty="0"/>
              <a:t>27.11., 4.12. 2017</a:t>
            </a:r>
          </a:p>
        </p:txBody>
      </p:sp>
      <p:sp>
        <p:nvSpPr>
          <p:cNvPr id="5" name="Zástupný symbol pro zápatí 4"/>
          <p:cNvSpPr>
            <a:spLocks noGrp="1"/>
          </p:cNvSpPr>
          <p:nvPr>
            <p:ph type="ftr" sz="quarter" idx="11"/>
          </p:nvPr>
        </p:nvSpPr>
        <p:spPr/>
        <p:txBody>
          <a:bodyPr/>
          <a:lstStyle/>
          <a:p>
            <a:r>
              <a:rPr lang="cs-CZ" dirty="0"/>
              <a:t>© 2017  STÁTNÍ ÚSTAV PRO KONTROLU LÉČIV</a:t>
            </a:r>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10</a:t>
            </a:fld>
            <a:endParaRPr lang="cs-CZ"/>
          </a:p>
        </p:txBody>
      </p:sp>
      <p:sp>
        <p:nvSpPr>
          <p:cNvPr id="21" name="Zástupný symbol pro text 20"/>
          <p:cNvSpPr>
            <a:spLocks noGrp="1"/>
          </p:cNvSpPr>
          <p:nvPr>
            <p:ph type="body" sz="quarter" idx="13"/>
          </p:nvPr>
        </p:nvSpPr>
        <p:spPr/>
        <p:txBody>
          <a:bodyPr/>
          <a:lstStyle/>
          <a:p>
            <a:r>
              <a:rPr lang="pl-PL" sz="1400" dirty="0"/>
              <a:t>ČINNOST ODDĚLENÍ DOZORU NAD REKLAMOU</a:t>
            </a:r>
          </a:p>
          <a:p>
            <a:endParaRPr lang="cs-CZ" dirty="0"/>
          </a:p>
        </p:txBody>
      </p:sp>
    </p:spTree>
    <p:extLst>
      <p:ext uri="{BB962C8B-B14F-4D97-AF65-F5344CB8AC3E}">
        <p14:creationId xmlns:p14="http://schemas.microsoft.com/office/powerpoint/2010/main" val="442296581"/>
      </p:ext>
    </p:extLst>
  </p:cSld>
  <p:clrMapOvr>
    <a:masterClrMapping/>
  </p:clrMapOvr>
  <p:transition>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Nadpis 18"/>
          <p:cNvSpPr>
            <a:spLocks noGrp="1"/>
          </p:cNvSpPr>
          <p:nvPr>
            <p:ph type="title"/>
          </p:nvPr>
        </p:nvSpPr>
        <p:spPr>
          <a:xfrm>
            <a:off x="521550" y="1043735"/>
            <a:ext cx="8229600" cy="720080"/>
          </a:xfrm>
        </p:spPr>
        <p:txBody>
          <a:bodyPr/>
          <a:lstStyle/>
          <a:p>
            <a:r>
              <a:rPr lang="cs-CZ" dirty="0"/>
              <a:t>Přehled činností oddělení</a:t>
            </a:r>
          </a:p>
        </p:txBody>
      </p:sp>
      <p:sp>
        <p:nvSpPr>
          <p:cNvPr id="20" name="Zástupný symbol pro obsah 19"/>
          <p:cNvSpPr>
            <a:spLocks noGrp="1"/>
          </p:cNvSpPr>
          <p:nvPr>
            <p:ph idx="1"/>
          </p:nvPr>
        </p:nvSpPr>
        <p:spPr>
          <a:xfrm>
            <a:off x="431540" y="1808820"/>
            <a:ext cx="8229600" cy="4095455"/>
          </a:xfrm>
        </p:spPr>
        <p:txBody>
          <a:bodyPr>
            <a:normAutofit/>
          </a:bodyPr>
          <a:lstStyle/>
          <a:p>
            <a:r>
              <a:rPr lang="cs-CZ" dirty="0"/>
              <a:t>Počty kontrol</a:t>
            </a:r>
          </a:p>
          <a:p>
            <a:pPr marL="0" indent="0">
              <a:buNone/>
            </a:pPr>
            <a:endParaRPr lang="cs-CZ" dirty="0"/>
          </a:p>
        </p:txBody>
      </p:sp>
      <p:sp>
        <p:nvSpPr>
          <p:cNvPr id="4" name="Zástupný symbol pro datum 3"/>
          <p:cNvSpPr>
            <a:spLocks noGrp="1"/>
          </p:cNvSpPr>
          <p:nvPr>
            <p:ph type="dt" sz="half" idx="10"/>
          </p:nvPr>
        </p:nvSpPr>
        <p:spPr/>
        <p:txBody>
          <a:bodyPr/>
          <a:lstStyle/>
          <a:p>
            <a:r>
              <a:rPr lang="cs-CZ" dirty="0"/>
              <a:t>27.11., 4.12. 2017</a:t>
            </a:r>
          </a:p>
        </p:txBody>
      </p:sp>
      <p:sp>
        <p:nvSpPr>
          <p:cNvPr id="5" name="Zástupný symbol pro zápatí 4"/>
          <p:cNvSpPr>
            <a:spLocks noGrp="1"/>
          </p:cNvSpPr>
          <p:nvPr>
            <p:ph type="ftr" sz="quarter" idx="11"/>
          </p:nvPr>
        </p:nvSpPr>
        <p:spPr/>
        <p:txBody>
          <a:bodyPr/>
          <a:lstStyle/>
          <a:p>
            <a:r>
              <a:rPr lang="cs-CZ" dirty="0"/>
              <a:t>© 2017  STÁTNÍ ÚSTAV PRO KONTROLU LÉČIV</a:t>
            </a:r>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11</a:t>
            </a:fld>
            <a:endParaRPr lang="cs-CZ"/>
          </a:p>
        </p:txBody>
      </p:sp>
      <p:sp>
        <p:nvSpPr>
          <p:cNvPr id="21" name="Zástupný symbol pro text 20"/>
          <p:cNvSpPr>
            <a:spLocks noGrp="1"/>
          </p:cNvSpPr>
          <p:nvPr>
            <p:ph type="body" sz="quarter" idx="13"/>
          </p:nvPr>
        </p:nvSpPr>
        <p:spPr/>
        <p:txBody>
          <a:bodyPr/>
          <a:lstStyle/>
          <a:p>
            <a:r>
              <a:rPr lang="pl-PL" sz="1400" dirty="0"/>
              <a:t>ČINNOST ODDĚLENÍ DOZORU NAD REKLAMOU</a:t>
            </a:r>
          </a:p>
          <a:p>
            <a:endParaRPr lang="cs-CZ" dirty="0"/>
          </a:p>
        </p:txBody>
      </p:sp>
      <p:sp>
        <p:nvSpPr>
          <p:cNvPr id="3" name="TextovéPole 2">
            <a:extLst>
              <a:ext uri="{FF2B5EF4-FFF2-40B4-BE49-F238E27FC236}">
                <a16:creationId xmlns:a16="http://schemas.microsoft.com/office/drawing/2014/main" id="{FBCE230D-7A00-49FC-85EF-0F2CDDFA61F2}"/>
              </a:ext>
            </a:extLst>
          </p:cNvPr>
          <p:cNvSpPr txBox="1"/>
          <p:nvPr/>
        </p:nvSpPr>
        <p:spPr>
          <a:xfrm>
            <a:off x="2366755" y="5865135"/>
            <a:ext cx="601447" cy="338554"/>
          </a:xfrm>
          <a:prstGeom prst="rect">
            <a:avLst/>
          </a:prstGeom>
          <a:noFill/>
        </p:spPr>
        <p:txBody>
          <a:bodyPr wrap="none" rtlCol="0" anchor="ctr">
            <a:spAutoFit/>
          </a:bodyPr>
          <a:lstStyle/>
          <a:p>
            <a:pPr marL="0" marR="0" indent="0" algn="l" defTabSz="914400" rtl="0" eaLnBrk="1" fontAlgn="auto" latinLnBrk="0" hangingPunct="1">
              <a:lnSpc>
                <a:spcPct val="100000"/>
              </a:lnSpc>
              <a:spcBef>
                <a:spcPts val="0"/>
              </a:spcBef>
              <a:spcAft>
                <a:spcPts val="0"/>
              </a:spcAft>
              <a:buClrTx/>
              <a:buSzTx/>
              <a:buFontTx/>
              <a:buNone/>
              <a:tabLst/>
            </a:pPr>
            <a:r>
              <a:rPr lang="cs-CZ" sz="2400" b="1" kern="1200" baseline="30000" dirty="0">
                <a:solidFill>
                  <a:schemeClr val="tx1"/>
                </a:solidFill>
                <a:latin typeface="+mn-lt"/>
                <a:ea typeface="+mn-ea"/>
                <a:cs typeface="+mn-cs"/>
              </a:rPr>
              <a:t>2014</a:t>
            </a:r>
          </a:p>
        </p:txBody>
      </p:sp>
      <p:sp>
        <p:nvSpPr>
          <p:cNvPr id="11" name="TextovéPole 10">
            <a:extLst>
              <a:ext uri="{FF2B5EF4-FFF2-40B4-BE49-F238E27FC236}">
                <a16:creationId xmlns:a16="http://schemas.microsoft.com/office/drawing/2014/main" id="{FB17C85B-136E-4D4A-A23F-9CC07BC368C1}"/>
              </a:ext>
            </a:extLst>
          </p:cNvPr>
          <p:cNvSpPr txBox="1"/>
          <p:nvPr/>
        </p:nvSpPr>
        <p:spPr>
          <a:xfrm>
            <a:off x="3695266" y="5865135"/>
            <a:ext cx="601447" cy="338554"/>
          </a:xfrm>
          <a:prstGeom prst="rect">
            <a:avLst/>
          </a:prstGeom>
          <a:noFill/>
        </p:spPr>
        <p:txBody>
          <a:bodyPr wrap="none" rtlCol="0" anchor="ctr">
            <a:spAutoFit/>
          </a:bodyPr>
          <a:lstStyle/>
          <a:p>
            <a:pPr marL="0" marR="0" indent="0" algn="l" defTabSz="914400" rtl="0" eaLnBrk="1" fontAlgn="auto" latinLnBrk="0" hangingPunct="1">
              <a:lnSpc>
                <a:spcPct val="100000"/>
              </a:lnSpc>
              <a:spcBef>
                <a:spcPts val="0"/>
              </a:spcBef>
              <a:spcAft>
                <a:spcPts val="0"/>
              </a:spcAft>
              <a:buClrTx/>
              <a:buSzTx/>
              <a:buFontTx/>
              <a:buNone/>
              <a:tabLst/>
            </a:pPr>
            <a:r>
              <a:rPr lang="cs-CZ" sz="2400" b="1" kern="1200" baseline="30000" dirty="0">
                <a:solidFill>
                  <a:schemeClr val="tx1"/>
                </a:solidFill>
                <a:latin typeface="+mn-lt"/>
                <a:ea typeface="+mn-ea"/>
                <a:cs typeface="+mn-cs"/>
              </a:rPr>
              <a:t>2015</a:t>
            </a:r>
          </a:p>
        </p:txBody>
      </p:sp>
      <p:sp>
        <p:nvSpPr>
          <p:cNvPr id="12" name="TextovéPole 11">
            <a:extLst>
              <a:ext uri="{FF2B5EF4-FFF2-40B4-BE49-F238E27FC236}">
                <a16:creationId xmlns:a16="http://schemas.microsoft.com/office/drawing/2014/main" id="{3D40182F-9A83-4A9E-9E5B-C354CCE19D21}"/>
              </a:ext>
            </a:extLst>
          </p:cNvPr>
          <p:cNvSpPr txBox="1"/>
          <p:nvPr/>
        </p:nvSpPr>
        <p:spPr>
          <a:xfrm>
            <a:off x="5074141" y="5863253"/>
            <a:ext cx="601447" cy="338554"/>
          </a:xfrm>
          <a:prstGeom prst="rect">
            <a:avLst/>
          </a:prstGeom>
          <a:noFill/>
        </p:spPr>
        <p:txBody>
          <a:bodyPr wrap="none" rtlCol="0" anchor="ctr">
            <a:spAutoFit/>
          </a:bodyPr>
          <a:lstStyle/>
          <a:p>
            <a:pPr marL="0" marR="0" indent="0" algn="l" defTabSz="914400" rtl="0" eaLnBrk="1" fontAlgn="auto" latinLnBrk="0" hangingPunct="1">
              <a:lnSpc>
                <a:spcPct val="100000"/>
              </a:lnSpc>
              <a:spcBef>
                <a:spcPts val="0"/>
              </a:spcBef>
              <a:spcAft>
                <a:spcPts val="0"/>
              </a:spcAft>
              <a:buClrTx/>
              <a:buSzTx/>
              <a:buFontTx/>
              <a:buNone/>
              <a:tabLst/>
            </a:pPr>
            <a:r>
              <a:rPr lang="cs-CZ" sz="2400" b="1" kern="1200" baseline="30000" dirty="0">
                <a:solidFill>
                  <a:schemeClr val="tx1"/>
                </a:solidFill>
                <a:latin typeface="+mn-lt"/>
                <a:ea typeface="+mn-ea"/>
                <a:cs typeface="+mn-cs"/>
              </a:rPr>
              <a:t>2016</a:t>
            </a:r>
          </a:p>
        </p:txBody>
      </p:sp>
      <p:sp>
        <p:nvSpPr>
          <p:cNvPr id="13" name="TextovéPole 12">
            <a:extLst>
              <a:ext uri="{FF2B5EF4-FFF2-40B4-BE49-F238E27FC236}">
                <a16:creationId xmlns:a16="http://schemas.microsoft.com/office/drawing/2014/main" id="{DAC1E84B-C4F0-45DE-B392-39DA3D73C8F0}"/>
              </a:ext>
            </a:extLst>
          </p:cNvPr>
          <p:cNvSpPr txBox="1"/>
          <p:nvPr/>
        </p:nvSpPr>
        <p:spPr>
          <a:xfrm>
            <a:off x="6355599" y="5822843"/>
            <a:ext cx="750526" cy="338554"/>
          </a:xfrm>
          <a:prstGeom prst="rect">
            <a:avLst/>
          </a:prstGeom>
          <a:noFill/>
        </p:spPr>
        <p:txBody>
          <a:bodyPr wrap="none" rtlCol="0" anchor="ctr">
            <a:spAutoFit/>
          </a:bodyPr>
          <a:lstStyle/>
          <a:p>
            <a:pPr marL="0" marR="0" indent="0" algn="l" defTabSz="914400" rtl="0" eaLnBrk="1" fontAlgn="auto" latinLnBrk="0" hangingPunct="1">
              <a:lnSpc>
                <a:spcPct val="100000"/>
              </a:lnSpc>
              <a:spcBef>
                <a:spcPts val="0"/>
              </a:spcBef>
              <a:spcAft>
                <a:spcPts val="0"/>
              </a:spcAft>
              <a:buClrTx/>
              <a:buSzTx/>
              <a:buFontTx/>
              <a:buNone/>
              <a:tabLst/>
            </a:pPr>
            <a:r>
              <a:rPr lang="cs-CZ" sz="2400" b="1" kern="1200" baseline="30000" dirty="0">
                <a:solidFill>
                  <a:schemeClr val="tx1"/>
                </a:solidFill>
                <a:latin typeface="+mn-lt"/>
                <a:ea typeface="+mn-ea"/>
                <a:cs typeface="+mn-cs"/>
              </a:rPr>
              <a:t>2017 *</a:t>
            </a:r>
            <a:endParaRPr lang="cs-CZ" i="1" kern="1200" baseline="30000" dirty="0">
              <a:solidFill>
                <a:schemeClr val="tx1"/>
              </a:solidFill>
              <a:latin typeface="+mn-lt"/>
              <a:ea typeface="+mn-ea"/>
              <a:cs typeface="+mn-cs"/>
            </a:endParaRPr>
          </a:p>
        </p:txBody>
      </p:sp>
      <p:sp>
        <p:nvSpPr>
          <p:cNvPr id="7" name="Obdélník 6">
            <a:extLst>
              <a:ext uri="{FF2B5EF4-FFF2-40B4-BE49-F238E27FC236}">
                <a16:creationId xmlns:a16="http://schemas.microsoft.com/office/drawing/2014/main" id="{0F678858-8623-4CE7-AF73-B0DB9E4DBF89}"/>
              </a:ext>
            </a:extLst>
          </p:cNvPr>
          <p:cNvSpPr/>
          <p:nvPr/>
        </p:nvSpPr>
        <p:spPr>
          <a:xfrm>
            <a:off x="5842073" y="6152065"/>
            <a:ext cx="1740989" cy="338554"/>
          </a:xfrm>
          <a:prstGeom prst="rect">
            <a:avLst/>
          </a:prstGeom>
        </p:spPr>
        <p:txBody>
          <a:bodyPr wrap="none">
            <a:spAutoFit/>
          </a:bodyPr>
          <a:lstStyle/>
          <a:p>
            <a:r>
              <a:rPr lang="cs-CZ" sz="1600" dirty="0"/>
              <a:t>*stav k 13.11.2017</a:t>
            </a:r>
          </a:p>
        </p:txBody>
      </p:sp>
      <p:pic>
        <p:nvPicPr>
          <p:cNvPr id="10" name="Obrázek 9">
            <a:extLst>
              <a:ext uri="{FF2B5EF4-FFF2-40B4-BE49-F238E27FC236}">
                <a16:creationId xmlns:a16="http://schemas.microsoft.com/office/drawing/2014/main" id="{D45F555A-E789-4B38-A37D-085B71FF701A}"/>
              </a:ext>
            </a:extLst>
          </p:cNvPr>
          <p:cNvPicPr>
            <a:picLocks noChangeAspect="1"/>
          </p:cNvPicPr>
          <p:nvPr/>
        </p:nvPicPr>
        <p:blipFill>
          <a:blip r:embed="rId2"/>
          <a:stretch>
            <a:fillRect/>
          </a:stretch>
        </p:blipFill>
        <p:spPr>
          <a:xfrm>
            <a:off x="1870872" y="2309137"/>
            <a:ext cx="5638177" cy="3507621"/>
          </a:xfrm>
          <a:prstGeom prst="rect">
            <a:avLst/>
          </a:prstGeom>
        </p:spPr>
      </p:pic>
      <p:sp>
        <p:nvSpPr>
          <p:cNvPr id="16" name="TextovéPole 15">
            <a:extLst>
              <a:ext uri="{FF2B5EF4-FFF2-40B4-BE49-F238E27FC236}">
                <a16:creationId xmlns:a16="http://schemas.microsoft.com/office/drawing/2014/main" id="{EF0D658E-22D1-4570-A4A6-F69DB201F8B1}"/>
              </a:ext>
            </a:extLst>
          </p:cNvPr>
          <p:cNvSpPr txBox="1"/>
          <p:nvPr/>
        </p:nvSpPr>
        <p:spPr>
          <a:xfrm>
            <a:off x="718781" y="5280927"/>
            <a:ext cx="1021433" cy="412590"/>
          </a:xfrm>
          <a:prstGeom prst="rect">
            <a:avLst/>
          </a:prstGeom>
          <a:solidFill>
            <a:schemeClr val="bg1">
              <a:lumMod val="50000"/>
            </a:schemeClr>
          </a:solidFill>
        </p:spPr>
        <p:txBody>
          <a:bodyPr wrap="none" tIns="180000" rtlCol="0" anchor="ctr">
            <a:spAutoFit/>
          </a:bodyPr>
          <a:lstStyle/>
          <a:p>
            <a:pPr marL="0" marR="0" indent="0" algn="l" defTabSz="914400" rtl="0" eaLnBrk="1" fontAlgn="auto" latinLnBrk="0" hangingPunct="1">
              <a:lnSpc>
                <a:spcPct val="100000"/>
              </a:lnSpc>
              <a:spcBef>
                <a:spcPts val="0"/>
              </a:spcBef>
              <a:spcAft>
                <a:spcPts val="0"/>
              </a:spcAft>
              <a:buClrTx/>
              <a:buSzTx/>
              <a:buFontTx/>
              <a:buNone/>
              <a:tabLst/>
            </a:pPr>
            <a:r>
              <a:rPr lang="cs-CZ" sz="1800" b="1" kern="1200" baseline="30000" dirty="0">
                <a:solidFill>
                  <a:schemeClr val="bg1"/>
                </a:solidFill>
                <a:latin typeface="+mn-lt"/>
                <a:ea typeface="+mn-ea"/>
                <a:cs typeface="+mn-cs"/>
              </a:rPr>
              <a:t>NEDOSTATKY</a:t>
            </a:r>
          </a:p>
        </p:txBody>
      </p:sp>
      <p:sp>
        <p:nvSpPr>
          <p:cNvPr id="17" name="TextovéPole 16">
            <a:extLst>
              <a:ext uri="{FF2B5EF4-FFF2-40B4-BE49-F238E27FC236}">
                <a16:creationId xmlns:a16="http://schemas.microsoft.com/office/drawing/2014/main" id="{8B63FDE0-227B-4BE4-914B-02636E61A51C}"/>
              </a:ext>
            </a:extLst>
          </p:cNvPr>
          <p:cNvSpPr txBox="1"/>
          <p:nvPr/>
        </p:nvSpPr>
        <p:spPr>
          <a:xfrm>
            <a:off x="718781" y="4866177"/>
            <a:ext cx="1021433" cy="412590"/>
          </a:xfrm>
          <a:prstGeom prst="rect">
            <a:avLst/>
          </a:prstGeom>
          <a:solidFill>
            <a:schemeClr val="accent1">
              <a:lumMod val="20000"/>
              <a:lumOff val="80000"/>
            </a:schemeClr>
          </a:solidFill>
        </p:spPr>
        <p:txBody>
          <a:bodyPr wrap="square" tIns="180000" rtlCol="0" anchor="b" anchorCtr="0">
            <a:spAutoFit/>
          </a:bodyPr>
          <a:lstStyle/>
          <a:p>
            <a:pPr marL="0" marR="0" indent="0" algn="l" defTabSz="914400" rtl="0" eaLnBrk="1" fontAlgn="auto" latinLnBrk="0" hangingPunct="1">
              <a:lnSpc>
                <a:spcPct val="100000"/>
              </a:lnSpc>
              <a:spcBef>
                <a:spcPts val="0"/>
              </a:spcBef>
              <a:spcAft>
                <a:spcPts val="0"/>
              </a:spcAft>
              <a:buClrTx/>
              <a:buSzTx/>
              <a:buFontTx/>
              <a:buNone/>
              <a:tabLst/>
            </a:pPr>
            <a:r>
              <a:rPr lang="cs-CZ" b="1" baseline="30000" dirty="0"/>
              <a:t>V POŘÁDKU</a:t>
            </a:r>
            <a:endParaRPr lang="cs-CZ" sz="1800" b="1" kern="1200" baseline="30000" dirty="0">
              <a:solidFill>
                <a:schemeClr val="tx1"/>
              </a:solidFill>
              <a:latin typeface="+mn-lt"/>
              <a:ea typeface="+mn-ea"/>
              <a:cs typeface="+mn-cs"/>
            </a:endParaRPr>
          </a:p>
        </p:txBody>
      </p:sp>
    </p:spTree>
    <p:extLst>
      <p:ext uri="{BB962C8B-B14F-4D97-AF65-F5344CB8AC3E}">
        <p14:creationId xmlns:p14="http://schemas.microsoft.com/office/powerpoint/2010/main" val="986175918"/>
      </p:ext>
    </p:extLst>
  </p:cSld>
  <p:clrMapOvr>
    <a:masterClrMapping/>
  </p:clrMapOvr>
  <p:transition>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Nadpis 18"/>
          <p:cNvSpPr>
            <a:spLocks noGrp="1"/>
          </p:cNvSpPr>
          <p:nvPr>
            <p:ph type="title"/>
          </p:nvPr>
        </p:nvSpPr>
        <p:spPr>
          <a:xfrm>
            <a:off x="521550" y="1043735"/>
            <a:ext cx="8229600" cy="720080"/>
          </a:xfrm>
        </p:spPr>
        <p:txBody>
          <a:bodyPr/>
          <a:lstStyle/>
          <a:p>
            <a:r>
              <a:rPr lang="cs-CZ" dirty="0"/>
              <a:t>Nejčastější porušení zákona o regulaci reklamy</a:t>
            </a:r>
          </a:p>
        </p:txBody>
      </p:sp>
      <p:sp>
        <p:nvSpPr>
          <p:cNvPr id="20" name="Zástupný symbol pro obsah 19"/>
          <p:cNvSpPr>
            <a:spLocks noGrp="1"/>
          </p:cNvSpPr>
          <p:nvPr>
            <p:ph idx="1"/>
          </p:nvPr>
        </p:nvSpPr>
        <p:spPr>
          <a:xfrm>
            <a:off x="431540" y="1808820"/>
            <a:ext cx="8229600" cy="4095455"/>
          </a:xfrm>
        </p:spPr>
        <p:txBody>
          <a:bodyPr>
            <a:normAutofit fontScale="92500" lnSpcReduction="10000"/>
          </a:bodyPr>
          <a:lstStyle/>
          <a:p>
            <a:r>
              <a:rPr lang="cs-CZ" dirty="0"/>
              <a:t>§ 5 odst. 4</a:t>
            </a:r>
            <a:r>
              <a:rPr lang="cs-CZ" sz="2000" dirty="0"/>
              <a:t>  jakékoliv informace obsažené v reklamě na humánní léčivý přípravek musí odpovídat údajům uvedeným v souhrnu údajů (SPC) tohoto přípravku</a:t>
            </a:r>
          </a:p>
          <a:p>
            <a:r>
              <a:rPr lang="cs-CZ" dirty="0"/>
              <a:t>§ 5b odst. 2 </a:t>
            </a:r>
            <a:r>
              <a:rPr lang="cs-CZ" sz="2000" dirty="0"/>
              <a:t>povinné náležitosti pro reklamu na odborníky</a:t>
            </a:r>
          </a:p>
          <a:p>
            <a:r>
              <a:rPr lang="cs-CZ" dirty="0"/>
              <a:t>§ 5a odst. 2 </a:t>
            </a:r>
            <a:r>
              <a:rPr lang="cs-CZ" sz="2000" dirty="0"/>
              <a:t>porušení zákazu reklamy na humánní léčivé přípravky, jejichž výdej je vázán pouze na lékařský předpis, </a:t>
            </a:r>
            <a:r>
              <a:rPr lang="cs-CZ" sz="1700" dirty="0"/>
              <a:t>pozor na výjimku </a:t>
            </a:r>
            <a:r>
              <a:rPr lang="en-US" sz="1700" dirty="0" err="1"/>
              <a:t>CMDh</a:t>
            </a:r>
            <a:r>
              <a:rPr lang="en-US" sz="1700" dirty="0"/>
              <a:t> POSITION PAPER ON THE USE OF QR</a:t>
            </a:r>
            <a:r>
              <a:rPr lang="cs-CZ" sz="1700" dirty="0"/>
              <a:t> </a:t>
            </a:r>
            <a:r>
              <a:rPr lang="en-US" sz="1700" dirty="0"/>
              <a:t>CODES TO PROVIDE INFORMATION ABOUT THE</a:t>
            </a:r>
            <a:r>
              <a:rPr lang="cs-CZ" sz="1700" dirty="0"/>
              <a:t> </a:t>
            </a:r>
            <a:r>
              <a:rPr lang="en-US" sz="1700" dirty="0"/>
              <a:t>MEDICINAL PRODUCT</a:t>
            </a:r>
            <a:endParaRPr lang="cs-CZ" sz="1700" dirty="0"/>
          </a:p>
          <a:p>
            <a:r>
              <a:rPr lang="cs-CZ" dirty="0"/>
              <a:t>§ 5a odst. 5 </a:t>
            </a:r>
            <a:r>
              <a:rPr lang="cs-CZ" sz="2000" dirty="0"/>
              <a:t>povinné náležitosti pro reklamu na širokou veřejnost</a:t>
            </a:r>
          </a:p>
          <a:p>
            <a:r>
              <a:rPr lang="cs-CZ" dirty="0"/>
              <a:t>§ 5b odst. 4 </a:t>
            </a:r>
            <a:r>
              <a:rPr lang="cs-CZ" sz="2100" dirty="0"/>
              <a:t>v souvislosti s reklamou na humánní léčivé přípravky zaměřenou na odborníky se zakazuje jim nabízet, slibovat nebo poskytovat dary nebo jiný prospěch, ledaže jsou nepatrné hodnoty a mají vztah k jimi vykonávané odborné činnosti</a:t>
            </a:r>
          </a:p>
          <a:p>
            <a:endParaRPr lang="cs-CZ" dirty="0"/>
          </a:p>
          <a:p>
            <a:endParaRPr lang="cs-CZ" dirty="0"/>
          </a:p>
          <a:p>
            <a:endParaRPr lang="cs-CZ" dirty="0"/>
          </a:p>
        </p:txBody>
      </p:sp>
      <p:sp>
        <p:nvSpPr>
          <p:cNvPr id="4" name="Zástupný symbol pro datum 3"/>
          <p:cNvSpPr>
            <a:spLocks noGrp="1"/>
          </p:cNvSpPr>
          <p:nvPr>
            <p:ph type="dt" sz="half" idx="10"/>
          </p:nvPr>
        </p:nvSpPr>
        <p:spPr/>
        <p:txBody>
          <a:bodyPr/>
          <a:lstStyle/>
          <a:p>
            <a:r>
              <a:rPr lang="cs-CZ" dirty="0"/>
              <a:t>27.11., 4.12. 2017</a:t>
            </a:r>
          </a:p>
        </p:txBody>
      </p:sp>
      <p:sp>
        <p:nvSpPr>
          <p:cNvPr id="5" name="Zástupný symbol pro zápatí 4"/>
          <p:cNvSpPr>
            <a:spLocks noGrp="1"/>
          </p:cNvSpPr>
          <p:nvPr>
            <p:ph type="ftr" sz="quarter" idx="11"/>
          </p:nvPr>
        </p:nvSpPr>
        <p:spPr/>
        <p:txBody>
          <a:bodyPr/>
          <a:lstStyle/>
          <a:p>
            <a:r>
              <a:rPr lang="cs-CZ" dirty="0"/>
              <a:t>© 2017  STÁTNÍ ÚSTAV PRO KONTROLU LÉČIV</a:t>
            </a:r>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12</a:t>
            </a:fld>
            <a:endParaRPr lang="cs-CZ"/>
          </a:p>
        </p:txBody>
      </p:sp>
      <p:sp>
        <p:nvSpPr>
          <p:cNvPr id="21" name="Zástupný symbol pro text 20"/>
          <p:cNvSpPr>
            <a:spLocks noGrp="1"/>
          </p:cNvSpPr>
          <p:nvPr>
            <p:ph type="body" sz="quarter" idx="13"/>
          </p:nvPr>
        </p:nvSpPr>
        <p:spPr/>
        <p:txBody>
          <a:bodyPr/>
          <a:lstStyle/>
          <a:p>
            <a:r>
              <a:rPr lang="pl-PL" sz="1400" dirty="0"/>
              <a:t>ČINNOST ODDĚLENÍ DOZORU NAD REKLAMOU</a:t>
            </a:r>
          </a:p>
          <a:p>
            <a:endParaRPr lang="cs-CZ" dirty="0"/>
          </a:p>
        </p:txBody>
      </p:sp>
    </p:spTree>
    <p:extLst>
      <p:ext uri="{BB962C8B-B14F-4D97-AF65-F5344CB8AC3E}">
        <p14:creationId xmlns:p14="http://schemas.microsoft.com/office/powerpoint/2010/main" val="1762237611"/>
      </p:ext>
    </p:extLst>
  </p:cSld>
  <p:clrMapOvr>
    <a:masterClrMapping/>
  </p:clrMapOvr>
  <p:transition>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Nadpis 18"/>
          <p:cNvSpPr>
            <a:spLocks noGrp="1"/>
          </p:cNvSpPr>
          <p:nvPr>
            <p:ph type="title"/>
          </p:nvPr>
        </p:nvSpPr>
        <p:spPr>
          <a:xfrm>
            <a:off x="476545" y="1178750"/>
            <a:ext cx="8229600" cy="1143000"/>
          </a:xfrm>
        </p:spPr>
        <p:txBody>
          <a:bodyPr/>
          <a:lstStyle/>
          <a:p>
            <a:r>
              <a:rPr lang="cs-CZ" dirty="0"/>
              <a:t>Užitečné odkazy web SÚKL</a:t>
            </a:r>
          </a:p>
        </p:txBody>
      </p:sp>
      <p:sp>
        <p:nvSpPr>
          <p:cNvPr id="20" name="Zástupný symbol pro obsah 19"/>
          <p:cNvSpPr>
            <a:spLocks noGrp="1"/>
          </p:cNvSpPr>
          <p:nvPr>
            <p:ph idx="1"/>
          </p:nvPr>
        </p:nvSpPr>
        <p:spPr/>
        <p:txBody>
          <a:bodyPr/>
          <a:lstStyle/>
          <a:p>
            <a:r>
              <a:rPr lang="cs-CZ" dirty="0"/>
              <a:t>Udělené sankce: </a:t>
            </a:r>
            <a:r>
              <a:rPr lang="cs-CZ" dirty="0">
                <a:hlinkClick r:id="rId2"/>
              </a:rPr>
              <a:t>http://www.sukl.cz/sukl/sankce-ulozene-podle-zakona-o-regulaci-reklamy</a:t>
            </a:r>
            <a:endParaRPr lang="cs-CZ" dirty="0"/>
          </a:p>
          <a:p>
            <a:r>
              <a:rPr lang="cs-CZ" dirty="0"/>
              <a:t>VPOIS: </a:t>
            </a:r>
            <a:r>
              <a:rPr lang="cs-CZ" dirty="0">
                <a:hlinkClick r:id="rId3"/>
              </a:rPr>
              <a:t>http://www.sukl.cz/hlaseni-o-zrizeni-zpusobu-provozovani-a-zmene-adresy-vpois</a:t>
            </a:r>
            <a:endParaRPr lang="cs-CZ" dirty="0"/>
          </a:p>
          <a:p>
            <a:r>
              <a:rPr lang="cs-CZ" dirty="0"/>
              <a:t>Kontrolní činnost: </a:t>
            </a:r>
            <a:r>
              <a:rPr lang="cs-CZ" dirty="0">
                <a:hlinkClick r:id="rId4"/>
              </a:rPr>
              <a:t>http://www.sukl.cz/farmaceuticky-prumysl/kontrolni-cinnost</a:t>
            </a:r>
            <a:r>
              <a:rPr lang="cs-CZ" dirty="0"/>
              <a:t> </a:t>
            </a:r>
          </a:p>
        </p:txBody>
      </p:sp>
      <p:sp>
        <p:nvSpPr>
          <p:cNvPr id="4" name="Zástupný symbol pro datum 3"/>
          <p:cNvSpPr>
            <a:spLocks noGrp="1"/>
          </p:cNvSpPr>
          <p:nvPr>
            <p:ph type="dt" sz="half" idx="10"/>
          </p:nvPr>
        </p:nvSpPr>
        <p:spPr/>
        <p:txBody>
          <a:bodyPr/>
          <a:lstStyle/>
          <a:p>
            <a:r>
              <a:rPr lang="cs-CZ" dirty="0"/>
              <a:t>27.11., 4.12. 2017</a:t>
            </a:r>
          </a:p>
        </p:txBody>
      </p:sp>
      <p:sp>
        <p:nvSpPr>
          <p:cNvPr id="5" name="Zástupný symbol pro zápatí 4"/>
          <p:cNvSpPr>
            <a:spLocks noGrp="1"/>
          </p:cNvSpPr>
          <p:nvPr>
            <p:ph type="ftr" sz="quarter" idx="11"/>
          </p:nvPr>
        </p:nvSpPr>
        <p:spPr/>
        <p:txBody>
          <a:bodyPr/>
          <a:lstStyle/>
          <a:p>
            <a:r>
              <a:rPr lang="cs-CZ" dirty="0"/>
              <a:t>© 2017  STÁTNÍ ÚSTAV PRO KONTROLU LÉČIV</a:t>
            </a:r>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13</a:t>
            </a:fld>
            <a:endParaRPr lang="cs-CZ"/>
          </a:p>
        </p:txBody>
      </p:sp>
      <p:sp>
        <p:nvSpPr>
          <p:cNvPr id="21" name="Zástupný symbol pro text 20"/>
          <p:cNvSpPr>
            <a:spLocks noGrp="1"/>
          </p:cNvSpPr>
          <p:nvPr>
            <p:ph type="body" sz="quarter" idx="13"/>
          </p:nvPr>
        </p:nvSpPr>
        <p:spPr/>
        <p:txBody>
          <a:bodyPr/>
          <a:lstStyle/>
          <a:p>
            <a:r>
              <a:rPr lang="pl-PL" sz="1400" dirty="0"/>
              <a:t>ČINNOST ODDĚLENÍ DOZORU NAD REKLAMOU</a:t>
            </a:r>
          </a:p>
          <a:p>
            <a:endParaRPr lang="cs-CZ" dirty="0"/>
          </a:p>
        </p:txBody>
      </p:sp>
    </p:spTree>
    <p:extLst>
      <p:ext uri="{BB962C8B-B14F-4D97-AF65-F5344CB8AC3E}">
        <p14:creationId xmlns:p14="http://schemas.microsoft.com/office/powerpoint/2010/main" val="1557057194"/>
      </p:ext>
    </p:extLst>
  </p:cSld>
  <p:clrMapOvr>
    <a:masterClrMapping/>
  </p:clrMapOvr>
  <p:transition>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5B6C196B-7282-4BC2-8853-5C3D1E874539}"/>
              </a:ext>
            </a:extLst>
          </p:cNvPr>
          <p:cNvSpPr>
            <a:spLocks noGrp="1"/>
          </p:cNvSpPr>
          <p:nvPr>
            <p:ph type="title"/>
          </p:nvPr>
        </p:nvSpPr>
        <p:spPr>
          <a:xfrm>
            <a:off x="430516" y="992350"/>
            <a:ext cx="8229600" cy="816470"/>
          </a:xfrm>
        </p:spPr>
        <p:txBody>
          <a:bodyPr/>
          <a:lstStyle/>
          <a:p>
            <a:r>
              <a:rPr lang="pl-PL" dirty="0"/>
              <a:t>Zákon o regulaci reklamy – novinka od 1.4.2017</a:t>
            </a:r>
            <a:endParaRPr lang="cs-CZ" dirty="0"/>
          </a:p>
        </p:txBody>
      </p:sp>
      <p:sp>
        <p:nvSpPr>
          <p:cNvPr id="3" name="Zástupný symbol pro obsah 2">
            <a:extLst>
              <a:ext uri="{FF2B5EF4-FFF2-40B4-BE49-F238E27FC236}">
                <a16:creationId xmlns:a16="http://schemas.microsoft.com/office/drawing/2014/main" id="{F0C4ACD4-B8E2-4825-BC0A-6F25FD699B67}"/>
              </a:ext>
            </a:extLst>
          </p:cNvPr>
          <p:cNvSpPr>
            <a:spLocks noGrp="1"/>
          </p:cNvSpPr>
          <p:nvPr>
            <p:ph idx="1"/>
          </p:nvPr>
        </p:nvSpPr>
        <p:spPr>
          <a:xfrm>
            <a:off x="457200" y="2045170"/>
            <a:ext cx="8229600" cy="4074830"/>
          </a:xfrm>
        </p:spPr>
        <p:txBody>
          <a:bodyPr/>
          <a:lstStyle/>
          <a:p>
            <a:r>
              <a:rPr lang="cs-CZ" dirty="0"/>
              <a:t>§ 8 </a:t>
            </a:r>
            <a:r>
              <a:rPr lang="cs-CZ" dirty="0" err="1"/>
              <a:t>ZoRR</a:t>
            </a:r>
            <a:r>
              <a:rPr lang="cs-CZ" dirty="0"/>
              <a:t> – odst. 1 písm. o)</a:t>
            </a:r>
          </a:p>
          <a:p>
            <a:r>
              <a:rPr lang="cs-CZ" dirty="0"/>
              <a:t>Fyzická osoba se jako šiřitel dopustí přestupku tím, že šíří reklamu na léčiva, humánní léčivé přípravky, doplňky stravy, potraviny pro zvláštní výživu, počáteční a pokračovací kojeneckou výživu, jejíž obsah je v rozporu s § 5, 5a, 5b, 5d, 5e, 5f, nebo v rozporu s přímo použitelným předpisem Evropské unie upravujícím údaje týkající se potravin z hlediska jejich nutriční hodnoty a vlivu na zdraví</a:t>
            </a:r>
          </a:p>
          <a:p>
            <a:pPr marL="0" indent="0">
              <a:buNone/>
            </a:pPr>
            <a:endParaRPr lang="cs-CZ" dirty="0"/>
          </a:p>
        </p:txBody>
      </p:sp>
      <p:sp>
        <p:nvSpPr>
          <p:cNvPr id="4" name="Zástupný symbol pro datum 3">
            <a:extLst>
              <a:ext uri="{FF2B5EF4-FFF2-40B4-BE49-F238E27FC236}">
                <a16:creationId xmlns:a16="http://schemas.microsoft.com/office/drawing/2014/main" id="{31CB9322-9648-4055-B7D3-B631BAC3EC50}"/>
              </a:ext>
            </a:extLst>
          </p:cNvPr>
          <p:cNvSpPr>
            <a:spLocks noGrp="1"/>
          </p:cNvSpPr>
          <p:nvPr>
            <p:ph type="dt" sz="half" idx="10"/>
          </p:nvPr>
        </p:nvSpPr>
        <p:spPr/>
        <p:txBody>
          <a:bodyPr/>
          <a:lstStyle/>
          <a:p>
            <a:endParaRPr lang="cs-CZ" dirty="0"/>
          </a:p>
          <a:p>
            <a:r>
              <a:rPr lang="cs-CZ" dirty="0"/>
              <a:t>27.11., 4.12. 2017</a:t>
            </a:r>
          </a:p>
          <a:p>
            <a:endParaRPr lang="cs-CZ" dirty="0"/>
          </a:p>
        </p:txBody>
      </p:sp>
      <p:sp>
        <p:nvSpPr>
          <p:cNvPr id="5" name="Zástupný symbol pro zápatí 4">
            <a:extLst>
              <a:ext uri="{FF2B5EF4-FFF2-40B4-BE49-F238E27FC236}">
                <a16:creationId xmlns:a16="http://schemas.microsoft.com/office/drawing/2014/main" id="{B43C386E-5597-40E4-9BE3-B346A905AF70}"/>
              </a:ext>
            </a:extLst>
          </p:cNvPr>
          <p:cNvSpPr>
            <a:spLocks noGrp="1"/>
          </p:cNvSpPr>
          <p:nvPr>
            <p:ph type="ftr" sz="quarter" idx="11"/>
          </p:nvPr>
        </p:nvSpPr>
        <p:spPr/>
        <p:txBody>
          <a:bodyPr/>
          <a:lstStyle/>
          <a:p>
            <a:r>
              <a:rPr lang="cs-CZ" dirty="0"/>
              <a:t>© 2017  STÁTNÍ ÚSTAV PRO KONTROLU LÉČIV</a:t>
            </a:r>
          </a:p>
        </p:txBody>
      </p:sp>
      <p:sp>
        <p:nvSpPr>
          <p:cNvPr id="6" name="Zástupný symbol pro číslo snímku 5">
            <a:extLst>
              <a:ext uri="{FF2B5EF4-FFF2-40B4-BE49-F238E27FC236}">
                <a16:creationId xmlns:a16="http://schemas.microsoft.com/office/drawing/2014/main" id="{EC9AAC01-170E-4FD3-A3E9-F92A92348B93}"/>
              </a:ext>
            </a:extLst>
          </p:cNvPr>
          <p:cNvSpPr>
            <a:spLocks noGrp="1"/>
          </p:cNvSpPr>
          <p:nvPr>
            <p:ph type="sldNum" sz="quarter" idx="12"/>
          </p:nvPr>
        </p:nvSpPr>
        <p:spPr/>
        <p:txBody>
          <a:bodyPr/>
          <a:lstStyle/>
          <a:p>
            <a:fld id="{3F7E86AA-FCC7-45ED-BAA9-A02C04DFE918}" type="slidenum">
              <a:rPr lang="cs-CZ" smtClean="0"/>
              <a:pPr/>
              <a:t>14</a:t>
            </a:fld>
            <a:endParaRPr lang="cs-CZ" dirty="0"/>
          </a:p>
        </p:txBody>
      </p:sp>
      <p:sp>
        <p:nvSpPr>
          <p:cNvPr id="7" name="Zástupný symbol pro text 6">
            <a:extLst>
              <a:ext uri="{FF2B5EF4-FFF2-40B4-BE49-F238E27FC236}">
                <a16:creationId xmlns:a16="http://schemas.microsoft.com/office/drawing/2014/main" id="{C1E3ACFD-F3BD-4EE9-9EF6-5FBD4B9DAFC2}"/>
              </a:ext>
            </a:extLst>
          </p:cNvPr>
          <p:cNvSpPr>
            <a:spLocks noGrp="1"/>
          </p:cNvSpPr>
          <p:nvPr>
            <p:ph type="body" sz="quarter" idx="13"/>
          </p:nvPr>
        </p:nvSpPr>
        <p:spPr/>
        <p:txBody>
          <a:bodyPr/>
          <a:lstStyle/>
          <a:p>
            <a:r>
              <a:rPr lang="pl-PL" dirty="0"/>
              <a:t>NOVINKY V LEGISLATIVĚ</a:t>
            </a:r>
            <a:endParaRPr lang="cs-CZ" dirty="0"/>
          </a:p>
        </p:txBody>
      </p:sp>
    </p:spTree>
    <p:extLst>
      <p:ext uri="{BB962C8B-B14F-4D97-AF65-F5344CB8AC3E}">
        <p14:creationId xmlns:p14="http://schemas.microsoft.com/office/powerpoint/2010/main" val="2801152274"/>
      </p:ext>
    </p:extLst>
  </p:cSld>
  <p:clrMapOvr>
    <a:masterClrMapping/>
  </p:clrMapOvr>
  <p:transition>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5B6C196B-7282-4BC2-8853-5C3D1E874539}"/>
              </a:ext>
            </a:extLst>
          </p:cNvPr>
          <p:cNvSpPr>
            <a:spLocks noGrp="1"/>
          </p:cNvSpPr>
          <p:nvPr>
            <p:ph type="title"/>
          </p:nvPr>
        </p:nvSpPr>
        <p:spPr>
          <a:xfrm>
            <a:off x="430516" y="992350"/>
            <a:ext cx="8229600" cy="816470"/>
          </a:xfrm>
        </p:spPr>
        <p:txBody>
          <a:bodyPr/>
          <a:lstStyle/>
          <a:p>
            <a:r>
              <a:rPr lang="pl-PL" dirty="0"/>
              <a:t>Zákon o regulaci reklamy – novinka od 1.4.2017</a:t>
            </a:r>
            <a:endParaRPr lang="cs-CZ" dirty="0"/>
          </a:p>
        </p:txBody>
      </p:sp>
      <p:sp>
        <p:nvSpPr>
          <p:cNvPr id="3" name="Zástupný symbol pro obsah 2">
            <a:extLst>
              <a:ext uri="{FF2B5EF4-FFF2-40B4-BE49-F238E27FC236}">
                <a16:creationId xmlns:a16="http://schemas.microsoft.com/office/drawing/2014/main" id="{F0C4ACD4-B8E2-4825-BC0A-6F25FD699B67}"/>
              </a:ext>
            </a:extLst>
          </p:cNvPr>
          <p:cNvSpPr>
            <a:spLocks noGrp="1"/>
          </p:cNvSpPr>
          <p:nvPr>
            <p:ph idx="1"/>
          </p:nvPr>
        </p:nvSpPr>
        <p:spPr>
          <a:xfrm>
            <a:off x="457200" y="2045170"/>
            <a:ext cx="8229600" cy="4074830"/>
          </a:xfrm>
        </p:spPr>
        <p:txBody>
          <a:bodyPr>
            <a:normAutofit lnSpcReduction="10000"/>
          </a:bodyPr>
          <a:lstStyle/>
          <a:p>
            <a:r>
              <a:rPr lang="cs-CZ" dirty="0"/>
              <a:t>§ 8a </a:t>
            </a:r>
            <a:r>
              <a:rPr lang="cs-CZ" dirty="0" err="1"/>
              <a:t>ZoRR</a:t>
            </a:r>
            <a:r>
              <a:rPr lang="cs-CZ" dirty="0"/>
              <a:t> – odst. 1 písm. r)</a:t>
            </a:r>
          </a:p>
          <a:p>
            <a:r>
              <a:rPr lang="cs-CZ" dirty="0"/>
              <a:t>Právnická nebo podnikající fyzická osoba se dopustí správního deliktu tím, že jako šiřitel dopustí přestupku tím, že šíří reklamu na léčiva, humánní léčivé přípravky, doplňky stravy, potraviny pro zvláštní výživu, počáteční a pokračovací kojeneckou výživu, jejíž obsah je v rozporu s § 5, 5a, 5b, 5d, 5e, 5f, nebo v rozporu s přímo použitelným předpisem Evropské unie upravujícím údaje týkající se potravin z hlediska jejich nutriční hodnoty a vlivu na zdraví</a:t>
            </a:r>
          </a:p>
          <a:p>
            <a:pPr marL="0" indent="0">
              <a:buNone/>
            </a:pPr>
            <a:endParaRPr lang="cs-CZ" dirty="0"/>
          </a:p>
        </p:txBody>
      </p:sp>
      <p:sp>
        <p:nvSpPr>
          <p:cNvPr id="4" name="Zástupný symbol pro datum 3">
            <a:extLst>
              <a:ext uri="{FF2B5EF4-FFF2-40B4-BE49-F238E27FC236}">
                <a16:creationId xmlns:a16="http://schemas.microsoft.com/office/drawing/2014/main" id="{31CB9322-9648-4055-B7D3-B631BAC3EC50}"/>
              </a:ext>
            </a:extLst>
          </p:cNvPr>
          <p:cNvSpPr>
            <a:spLocks noGrp="1"/>
          </p:cNvSpPr>
          <p:nvPr>
            <p:ph type="dt" sz="half" idx="10"/>
          </p:nvPr>
        </p:nvSpPr>
        <p:spPr/>
        <p:txBody>
          <a:bodyPr/>
          <a:lstStyle/>
          <a:p>
            <a:endParaRPr lang="cs-CZ" dirty="0"/>
          </a:p>
          <a:p>
            <a:r>
              <a:rPr lang="cs-CZ" dirty="0"/>
              <a:t>27.11., 4.12. 2017</a:t>
            </a:r>
          </a:p>
          <a:p>
            <a:endParaRPr lang="cs-CZ" dirty="0"/>
          </a:p>
        </p:txBody>
      </p:sp>
      <p:sp>
        <p:nvSpPr>
          <p:cNvPr id="5" name="Zástupný symbol pro zápatí 4">
            <a:extLst>
              <a:ext uri="{FF2B5EF4-FFF2-40B4-BE49-F238E27FC236}">
                <a16:creationId xmlns:a16="http://schemas.microsoft.com/office/drawing/2014/main" id="{B43C386E-5597-40E4-9BE3-B346A905AF70}"/>
              </a:ext>
            </a:extLst>
          </p:cNvPr>
          <p:cNvSpPr>
            <a:spLocks noGrp="1"/>
          </p:cNvSpPr>
          <p:nvPr>
            <p:ph type="ftr" sz="quarter" idx="11"/>
          </p:nvPr>
        </p:nvSpPr>
        <p:spPr/>
        <p:txBody>
          <a:bodyPr/>
          <a:lstStyle/>
          <a:p>
            <a:r>
              <a:rPr lang="cs-CZ" dirty="0"/>
              <a:t>© 2017  STÁTNÍ ÚSTAV PRO KONTROLU LÉČIV</a:t>
            </a:r>
          </a:p>
        </p:txBody>
      </p:sp>
      <p:sp>
        <p:nvSpPr>
          <p:cNvPr id="6" name="Zástupný symbol pro číslo snímku 5">
            <a:extLst>
              <a:ext uri="{FF2B5EF4-FFF2-40B4-BE49-F238E27FC236}">
                <a16:creationId xmlns:a16="http://schemas.microsoft.com/office/drawing/2014/main" id="{EC9AAC01-170E-4FD3-A3E9-F92A92348B93}"/>
              </a:ext>
            </a:extLst>
          </p:cNvPr>
          <p:cNvSpPr>
            <a:spLocks noGrp="1"/>
          </p:cNvSpPr>
          <p:nvPr>
            <p:ph type="sldNum" sz="quarter" idx="12"/>
          </p:nvPr>
        </p:nvSpPr>
        <p:spPr/>
        <p:txBody>
          <a:bodyPr/>
          <a:lstStyle/>
          <a:p>
            <a:fld id="{3F7E86AA-FCC7-45ED-BAA9-A02C04DFE918}" type="slidenum">
              <a:rPr lang="cs-CZ" smtClean="0"/>
              <a:pPr/>
              <a:t>15</a:t>
            </a:fld>
            <a:endParaRPr lang="cs-CZ" dirty="0"/>
          </a:p>
        </p:txBody>
      </p:sp>
      <p:sp>
        <p:nvSpPr>
          <p:cNvPr id="7" name="Zástupný symbol pro text 6">
            <a:extLst>
              <a:ext uri="{FF2B5EF4-FFF2-40B4-BE49-F238E27FC236}">
                <a16:creationId xmlns:a16="http://schemas.microsoft.com/office/drawing/2014/main" id="{C1E3ACFD-F3BD-4EE9-9EF6-5FBD4B9DAFC2}"/>
              </a:ext>
            </a:extLst>
          </p:cNvPr>
          <p:cNvSpPr>
            <a:spLocks noGrp="1"/>
          </p:cNvSpPr>
          <p:nvPr>
            <p:ph type="body" sz="quarter" idx="13"/>
          </p:nvPr>
        </p:nvSpPr>
        <p:spPr/>
        <p:txBody>
          <a:bodyPr/>
          <a:lstStyle/>
          <a:p>
            <a:r>
              <a:rPr lang="pl-PL" dirty="0"/>
              <a:t>NOVINKY V LEGISLATIVĚ</a:t>
            </a:r>
            <a:endParaRPr lang="cs-CZ" dirty="0"/>
          </a:p>
        </p:txBody>
      </p:sp>
    </p:spTree>
    <p:extLst>
      <p:ext uri="{BB962C8B-B14F-4D97-AF65-F5344CB8AC3E}">
        <p14:creationId xmlns:p14="http://schemas.microsoft.com/office/powerpoint/2010/main" val="3680570385"/>
      </p:ext>
    </p:extLst>
  </p:cSld>
  <p:clrMapOvr>
    <a:masterClrMapping/>
  </p:clrMapOvr>
  <p:transition>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5B6C196B-7282-4BC2-8853-5C3D1E874539}"/>
              </a:ext>
            </a:extLst>
          </p:cNvPr>
          <p:cNvSpPr>
            <a:spLocks noGrp="1"/>
          </p:cNvSpPr>
          <p:nvPr>
            <p:ph type="title"/>
          </p:nvPr>
        </p:nvSpPr>
        <p:spPr>
          <a:xfrm>
            <a:off x="430516" y="992350"/>
            <a:ext cx="8229600" cy="816470"/>
          </a:xfrm>
        </p:spPr>
        <p:txBody>
          <a:bodyPr/>
          <a:lstStyle/>
          <a:p>
            <a:r>
              <a:rPr lang="pl-PL" dirty="0"/>
              <a:t>Zákon o regulaci reklamy – novinka od 1.4.2017</a:t>
            </a:r>
            <a:endParaRPr lang="cs-CZ" dirty="0"/>
          </a:p>
        </p:txBody>
      </p:sp>
      <p:sp>
        <p:nvSpPr>
          <p:cNvPr id="3" name="Zástupný symbol pro obsah 2">
            <a:extLst>
              <a:ext uri="{FF2B5EF4-FFF2-40B4-BE49-F238E27FC236}">
                <a16:creationId xmlns:a16="http://schemas.microsoft.com/office/drawing/2014/main" id="{F0C4ACD4-B8E2-4825-BC0A-6F25FD699B67}"/>
              </a:ext>
            </a:extLst>
          </p:cNvPr>
          <p:cNvSpPr>
            <a:spLocks noGrp="1"/>
          </p:cNvSpPr>
          <p:nvPr>
            <p:ph idx="1"/>
          </p:nvPr>
        </p:nvSpPr>
        <p:spPr>
          <a:xfrm>
            <a:off x="457200" y="2045170"/>
            <a:ext cx="8229600" cy="4074830"/>
          </a:xfrm>
        </p:spPr>
        <p:txBody>
          <a:bodyPr>
            <a:normAutofit/>
          </a:bodyPr>
          <a:lstStyle/>
          <a:p>
            <a:r>
              <a:rPr lang="cs-CZ" dirty="0"/>
              <a:t>Vztahuje se na veškerou reklamu na LP tj. pro odbornou i širokou veřejnost</a:t>
            </a:r>
          </a:p>
          <a:p>
            <a:pPr lvl="1"/>
            <a:r>
              <a:rPr lang="cs-CZ" dirty="0"/>
              <a:t>zásadní problémy mohou nastat</a:t>
            </a:r>
          </a:p>
          <a:p>
            <a:pPr lvl="2"/>
            <a:r>
              <a:rPr lang="cs-CZ" dirty="0"/>
              <a:t>v čekárnách ordinací lékařů</a:t>
            </a:r>
          </a:p>
          <a:p>
            <a:pPr lvl="2"/>
            <a:r>
              <a:rPr lang="cs-CZ" dirty="0"/>
              <a:t>v oficínách lékáren</a:t>
            </a:r>
          </a:p>
          <a:p>
            <a:pPr lvl="2"/>
            <a:r>
              <a:rPr lang="cs-CZ" dirty="0"/>
              <a:t>ve veřejných prostorách poliklinik a nemocnic </a:t>
            </a:r>
          </a:p>
          <a:p>
            <a:pPr marL="0" indent="0">
              <a:buNone/>
            </a:pPr>
            <a:endParaRPr lang="cs-CZ" dirty="0"/>
          </a:p>
        </p:txBody>
      </p:sp>
      <p:sp>
        <p:nvSpPr>
          <p:cNvPr id="4" name="Zástupný symbol pro datum 3">
            <a:extLst>
              <a:ext uri="{FF2B5EF4-FFF2-40B4-BE49-F238E27FC236}">
                <a16:creationId xmlns:a16="http://schemas.microsoft.com/office/drawing/2014/main" id="{31CB9322-9648-4055-B7D3-B631BAC3EC50}"/>
              </a:ext>
            </a:extLst>
          </p:cNvPr>
          <p:cNvSpPr>
            <a:spLocks noGrp="1"/>
          </p:cNvSpPr>
          <p:nvPr>
            <p:ph type="dt" sz="half" idx="10"/>
          </p:nvPr>
        </p:nvSpPr>
        <p:spPr/>
        <p:txBody>
          <a:bodyPr/>
          <a:lstStyle/>
          <a:p>
            <a:endParaRPr lang="cs-CZ" dirty="0"/>
          </a:p>
          <a:p>
            <a:r>
              <a:rPr lang="cs-CZ" dirty="0"/>
              <a:t>27.11., 4.12. 2017</a:t>
            </a:r>
          </a:p>
          <a:p>
            <a:endParaRPr lang="cs-CZ" dirty="0"/>
          </a:p>
        </p:txBody>
      </p:sp>
      <p:sp>
        <p:nvSpPr>
          <p:cNvPr id="5" name="Zástupný symbol pro zápatí 4">
            <a:extLst>
              <a:ext uri="{FF2B5EF4-FFF2-40B4-BE49-F238E27FC236}">
                <a16:creationId xmlns:a16="http://schemas.microsoft.com/office/drawing/2014/main" id="{B43C386E-5597-40E4-9BE3-B346A905AF70}"/>
              </a:ext>
            </a:extLst>
          </p:cNvPr>
          <p:cNvSpPr>
            <a:spLocks noGrp="1"/>
          </p:cNvSpPr>
          <p:nvPr>
            <p:ph type="ftr" sz="quarter" idx="11"/>
          </p:nvPr>
        </p:nvSpPr>
        <p:spPr/>
        <p:txBody>
          <a:bodyPr/>
          <a:lstStyle/>
          <a:p>
            <a:r>
              <a:rPr lang="cs-CZ" dirty="0"/>
              <a:t>© 2017  STÁTNÍ ÚSTAV PRO KONTROLU LÉČIV</a:t>
            </a:r>
          </a:p>
        </p:txBody>
      </p:sp>
      <p:sp>
        <p:nvSpPr>
          <p:cNvPr id="6" name="Zástupný symbol pro číslo snímku 5">
            <a:extLst>
              <a:ext uri="{FF2B5EF4-FFF2-40B4-BE49-F238E27FC236}">
                <a16:creationId xmlns:a16="http://schemas.microsoft.com/office/drawing/2014/main" id="{EC9AAC01-170E-4FD3-A3E9-F92A92348B93}"/>
              </a:ext>
            </a:extLst>
          </p:cNvPr>
          <p:cNvSpPr>
            <a:spLocks noGrp="1"/>
          </p:cNvSpPr>
          <p:nvPr>
            <p:ph type="sldNum" sz="quarter" idx="12"/>
          </p:nvPr>
        </p:nvSpPr>
        <p:spPr/>
        <p:txBody>
          <a:bodyPr/>
          <a:lstStyle/>
          <a:p>
            <a:fld id="{3F7E86AA-FCC7-45ED-BAA9-A02C04DFE918}" type="slidenum">
              <a:rPr lang="cs-CZ" smtClean="0"/>
              <a:pPr/>
              <a:t>16</a:t>
            </a:fld>
            <a:endParaRPr lang="cs-CZ" dirty="0"/>
          </a:p>
        </p:txBody>
      </p:sp>
      <p:sp>
        <p:nvSpPr>
          <p:cNvPr id="7" name="Zástupný symbol pro text 6">
            <a:extLst>
              <a:ext uri="{FF2B5EF4-FFF2-40B4-BE49-F238E27FC236}">
                <a16:creationId xmlns:a16="http://schemas.microsoft.com/office/drawing/2014/main" id="{C1E3ACFD-F3BD-4EE9-9EF6-5FBD4B9DAFC2}"/>
              </a:ext>
            </a:extLst>
          </p:cNvPr>
          <p:cNvSpPr>
            <a:spLocks noGrp="1"/>
          </p:cNvSpPr>
          <p:nvPr>
            <p:ph type="body" sz="quarter" idx="13"/>
          </p:nvPr>
        </p:nvSpPr>
        <p:spPr/>
        <p:txBody>
          <a:bodyPr/>
          <a:lstStyle/>
          <a:p>
            <a:r>
              <a:rPr lang="pl-PL" dirty="0"/>
              <a:t>NOVINKY V LEGISLATIVĚ</a:t>
            </a:r>
            <a:endParaRPr lang="cs-CZ" dirty="0"/>
          </a:p>
        </p:txBody>
      </p:sp>
    </p:spTree>
    <p:extLst>
      <p:ext uri="{BB962C8B-B14F-4D97-AF65-F5344CB8AC3E}">
        <p14:creationId xmlns:p14="http://schemas.microsoft.com/office/powerpoint/2010/main" val="465564869"/>
      </p:ext>
    </p:extLst>
  </p:cSld>
  <p:clrMapOvr>
    <a:masterClrMapping/>
  </p:clrMapOvr>
  <p:transition>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5B6C196B-7282-4BC2-8853-5C3D1E874539}"/>
              </a:ext>
            </a:extLst>
          </p:cNvPr>
          <p:cNvSpPr>
            <a:spLocks noGrp="1"/>
          </p:cNvSpPr>
          <p:nvPr>
            <p:ph type="title"/>
          </p:nvPr>
        </p:nvSpPr>
        <p:spPr>
          <a:xfrm>
            <a:off x="430516" y="992350"/>
            <a:ext cx="8229600" cy="816470"/>
          </a:xfrm>
        </p:spPr>
        <p:txBody>
          <a:bodyPr/>
          <a:lstStyle/>
          <a:p>
            <a:r>
              <a:rPr lang="pl-PL" dirty="0"/>
              <a:t>Zákon o léčivech – novinka od 1.1.2018</a:t>
            </a:r>
            <a:endParaRPr lang="cs-CZ" dirty="0"/>
          </a:p>
        </p:txBody>
      </p:sp>
      <p:sp>
        <p:nvSpPr>
          <p:cNvPr id="3" name="Zástupný symbol pro obsah 2">
            <a:extLst>
              <a:ext uri="{FF2B5EF4-FFF2-40B4-BE49-F238E27FC236}">
                <a16:creationId xmlns:a16="http://schemas.microsoft.com/office/drawing/2014/main" id="{F0C4ACD4-B8E2-4825-BC0A-6F25FD699B67}"/>
              </a:ext>
            </a:extLst>
          </p:cNvPr>
          <p:cNvSpPr>
            <a:spLocks noGrp="1"/>
          </p:cNvSpPr>
          <p:nvPr>
            <p:ph idx="1"/>
          </p:nvPr>
        </p:nvSpPr>
        <p:spPr>
          <a:xfrm>
            <a:off x="457200" y="2045170"/>
            <a:ext cx="8229600" cy="4074830"/>
          </a:xfrm>
        </p:spPr>
        <p:txBody>
          <a:bodyPr>
            <a:normAutofit/>
          </a:bodyPr>
          <a:lstStyle/>
          <a:p>
            <a:r>
              <a:rPr lang="cs-CZ" dirty="0"/>
              <a:t>§ 80 ustanovení týkající se elektronického receptu</a:t>
            </a:r>
          </a:p>
          <a:p>
            <a:pPr lvl="1"/>
            <a:r>
              <a:rPr lang="cs-CZ" dirty="0"/>
              <a:t>odst. 5 - reklama v souvislosti s elektronickým receptem se zakazuje</a:t>
            </a:r>
          </a:p>
          <a:p>
            <a:pPr lvl="2"/>
            <a:r>
              <a:rPr lang="cs-CZ" dirty="0"/>
              <a:t>kompetence Ústavu – pouze reklama na léčivé přípravky</a:t>
            </a:r>
          </a:p>
          <a:p>
            <a:pPr lvl="2"/>
            <a:r>
              <a:rPr lang="cs-CZ" dirty="0"/>
              <a:t>reklama na LP např. na průvodce, v e-mailu, jako součást SMS </a:t>
            </a:r>
          </a:p>
          <a:p>
            <a:pPr marL="0" indent="0">
              <a:buNone/>
            </a:pPr>
            <a:endParaRPr lang="cs-CZ" dirty="0"/>
          </a:p>
        </p:txBody>
      </p:sp>
      <p:sp>
        <p:nvSpPr>
          <p:cNvPr id="4" name="Zástupný symbol pro datum 3">
            <a:extLst>
              <a:ext uri="{FF2B5EF4-FFF2-40B4-BE49-F238E27FC236}">
                <a16:creationId xmlns:a16="http://schemas.microsoft.com/office/drawing/2014/main" id="{31CB9322-9648-4055-B7D3-B631BAC3EC50}"/>
              </a:ext>
            </a:extLst>
          </p:cNvPr>
          <p:cNvSpPr>
            <a:spLocks noGrp="1"/>
          </p:cNvSpPr>
          <p:nvPr>
            <p:ph type="dt" sz="half" idx="10"/>
          </p:nvPr>
        </p:nvSpPr>
        <p:spPr/>
        <p:txBody>
          <a:bodyPr/>
          <a:lstStyle/>
          <a:p>
            <a:endParaRPr lang="cs-CZ" dirty="0"/>
          </a:p>
          <a:p>
            <a:r>
              <a:rPr lang="cs-CZ" dirty="0"/>
              <a:t>27.11., 4.12. 2017</a:t>
            </a:r>
          </a:p>
          <a:p>
            <a:endParaRPr lang="cs-CZ" dirty="0"/>
          </a:p>
        </p:txBody>
      </p:sp>
      <p:sp>
        <p:nvSpPr>
          <p:cNvPr id="5" name="Zástupný symbol pro zápatí 4">
            <a:extLst>
              <a:ext uri="{FF2B5EF4-FFF2-40B4-BE49-F238E27FC236}">
                <a16:creationId xmlns:a16="http://schemas.microsoft.com/office/drawing/2014/main" id="{B43C386E-5597-40E4-9BE3-B346A905AF70}"/>
              </a:ext>
            </a:extLst>
          </p:cNvPr>
          <p:cNvSpPr>
            <a:spLocks noGrp="1"/>
          </p:cNvSpPr>
          <p:nvPr>
            <p:ph type="ftr" sz="quarter" idx="11"/>
          </p:nvPr>
        </p:nvSpPr>
        <p:spPr/>
        <p:txBody>
          <a:bodyPr/>
          <a:lstStyle/>
          <a:p>
            <a:r>
              <a:rPr lang="cs-CZ" dirty="0"/>
              <a:t>© 2017  STÁTNÍ ÚSTAV PRO KONTROLU LÉČIV</a:t>
            </a:r>
          </a:p>
        </p:txBody>
      </p:sp>
      <p:sp>
        <p:nvSpPr>
          <p:cNvPr id="6" name="Zástupný symbol pro číslo snímku 5">
            <a:extLst>
              <a:ext uri="{FF2B5EF4-FFF2-40B4-BE49-F238E27FC236}">
                <a16:creationId xmlns:a16="http://schemas.microsoft.com/office/drawing/2014/main" id="{EC9AAC01-170E-4FD3-A3E9-F92A92348B93}"/>
              </a:ext>
            </a:extLst>
          </p:cNvPr>
          <p:cNvSpPr>
            <a:spLocks noGrp="1"/>
          </p:cNvSpPr>
          <p:nvPr>
            <p:ph type="sldNum" sz="quarter" idx="12"/>
          </p:nvPr>
        </p:nvSpPr>
        <p:spPr/>
        <p:txBody>
          <a:bodyPr/>
          <a:lstStyle/>
          <a:p>
            <a:fld id="{3F7E86AA-FCC7-45ED-BAA9-A02C04DFE918}" type="slidenum">
              <a:rPr lang="cs-CZ" smtClean="0"/>
              <a:pPr/>
              <a:t>17</a:t>
            </a:fld>
            <a:endParaRPr lang="cs-CZ" dirty="0"/>
          </a:p>
        </p:txBody>
      </p:sp>
      <p:sp>
        <p:nvSpPr>
          <p:cNvPr id="7" name="Zástupný symbol pro text 6">
            <a:extLst>
              <a:ext uri="{FF2B5EF4-FFF2-40B4-BE49-F238E27FC236}">
                <a16:creationId xmlns:a16="http://schemas.microsoft.com/office/drawing/2014/main" id="{C1E3ACFD-F3BD-4EE9-9EF6-5FBD4B9DAFC2}"/>
              </a:ext>
            </a:extLst>
          </p:cNvPr>
          <p:cNvSpPr>
            <a:spLocks noGrp="1"/>
          </p:cNvSpPr>
          <p:nvPr>
            <p:ph type="body" sz="quarter" idx="13"/>
          </p:nvPr>
        </p:nvSpPr>
        <p:spPr/>
        <p:txBody>
          <a:bodyPr/>
          <a:lstStyle/>
          <a:p>
            <a:r>
              <a:rPr lang="pl-PL" dirty="0"/>
              <a:t>NOVINKY V LEGISLATIVĚ</a:t>
            </a:r>
            <a:endParaRPr lang="cs-CZ" dirty="0"/>
          </a:p>
        </p:txBody>
      </p:sp>
    </p:spTree>
    <p:extLst>
      <p:ext uri="{BB962C8B-B14F-4D97-AF65-F5344CB8AC3E}">
        <p14:creationId xmlns:p14="http://schemas.microsoft.com/office/powerpoint/2010/main" val="1195523813"/>
      </p:ext>
    </p:extLst>
  </p:cSld>
  <p:clrMapOvr>
    <a:masterClrMapping/>
  </p:clrMapOvr>
  <p:transition>
    <p:fade/>
  </p:transition>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Nadpis 8"/>
          <p:cNvSpPr>
            <a:spLocks noGrp="1"/>
          </p:cNvSpPr>
          <p:nvPr>
            <p:ph type="ctrTitle"/>
          </p:nvPr>
        </p:nvSpPr>
        <p:spPr>
          <a:xfrm>
            <a:off x="2510526" y="3647064"/>
            <a:ext cx="5823195" cy="1104523"/>
          </a:xfrm>
        </p:spPr>
        <p:txBody>
          <a:bodyPr/>
          <a:lstStyle/>
          <a:p>
            <a:r>
              <a:rPr lang="cs-CZ" dirty="0"/>
              <a:t>Děkujeme za pozornost</a:t>
            </a:r>
          </a:p>
        </p:txBody>
      </p:sp>
      <p:sp>
        <p:nvSpPr>
          <p:cNvPr id="4" name="Zástupný symbol pro datum 3"/>
          <p:cNvSpPr>
            <a:spLocks noGrp="1"/>
          </p:cNvSpPr>
          <p:nvPr>
            <p:ph type="dt" sz="half" idx="10"/>
          </p:nvPr>
        </p:nvSpPr>
        <p:spPr/>
        <p:txBody>
          <a:bodyPr/>
          <a:lstStyle/>
          <a:p>
            <a:r>
              <a:rPr lang="cs-CZ" dirty="0"/>
              <a:t>27.11., 4.12. 2017</a:t>
            </a:r>
          </a:p>
        </p:txBody>
      </p:sp>
      <p:sp>
        <p:nvSpPr>
          <p:cNvPr id="5" name="Zástupný symbol pro zápatí 4"/>
          <p:cNvSpPr>
            <a:spLocks noGrp="1"/>
          </p:cNvSpPr>
          <p:nvPr>
            <p:ph type="ftr" sz="quarter" idx="11"/>
          </p:nvPr>
        </p:nvSpPr>
        <p:spPr/>
        <p:txBody>
          <a:bodyPr/>
          <a:lstStyle/>
          <a:p>
            <a:r>
              <a:rPr lang="cs-CZ" dirty="0"/>
              <a:t>© 2017  STÁTNÍ ÚSTAV PRO KONTROLU LÉČIV</a:t>
            </a:r>
          </a:p>
        </p:txBody>
      </p:sp>
      <p:pic>
        <p:nvPicPr>
          <p:cNvPr id="11" name="Obrázek 10" descr="SÚKL - logo white.png"/>
          <p:cNvPicPr>
            <a:picLocks noChangeAspect="1"/>
          </p:cNvPicPr>
          <p:nvPr/>
        </p:nvPicPr>
        <p:blipFill>
          <a:blip r:embed="rId2" cstate="print"/>
          <a:stretch>
            <a:fillRect/>
          </a:stretch>
        </p:blipFill>
        <p:spPr>
          <a:xfrm>
            <a:off x="2773676" y="1448780"/>
            <a:ext cx="3596647" cy="972314"/>
          </a:xfrm>
          <a:prstGeom prst="rect">
            <a:avLst/>
          </a:prstGeom>
        </p:spPr>
      </p:pic>
    </p:spTree>
  </p:cSld>
  <p:clrMapOvr>
    <a:masterClrMapping/>
  </p:clrMapOvr>
  <p:transition>
    <p:fade/>
  </p:transition>
</p:sld>
</file>

<file path=ppt/theme/theme1.xml><?xml version="1.0" encoding="utf-8"?>
<a:theme xmlns:a="http://schemas.openxmlformats.org/drawingml/2006/main" name="Motiv sady Office">
  <a:themeElements>
    <a:clrScheme name="Státní ústav pro kontrolu léčiv">
      <a:dk1>
        <a:srgbClr val="2D3291"/>
      </a:dk1>
      <a:lt1>
        <a:sysClr val="window" lastClr="FFFFFF"/>
      </a:lt1>
      <a:dk2>
        <a:srgbClr val="F06423"/>
      </a:dk2>
      <a:lt2>
        <a:srgbClr val="CCCCCC"/>
      </a:lt2>
      <a:accent1>
        <a:srgbClr val="335A9A"/>
      </a:accent1>
      <a:accent2>
        <a:srgbClr val="6683B3"/>
      </a:accent2>
      <a:accent3>
        <a:srgbClr val="99ACCD"/>
      </a:accent3>
      <a:accent4>
        <a:srgbClr val="F4A533"/>
      </a:accent4>
      <a:accent5>
        <a:srgbClr val="F7BB66"/>
      </a:accent5>
      <a:accent6>
        <a:srgbClr val="F9D299"/>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nchor="ctr">
        <a:spAutoFit/>
      </a:bodyPr>
      <a:lstStyle>
        <a:defPPr marL="0" marR="0" indent="0" algn="l" defTabSz="914400" rtl="0" eaLnBrk="1" fontAlgn="auto" latinLnBrk="0" hangingPunct="1">
          <a:lnSpc>
            <a:spcPct val="100000"/>
          </a:lnSpc>
          <a:spcBef>
            <a:spcPts val="0"/>
          </a:spcBef>
          <a:spcAft>
            <a:spcPts val="0"/>
          </a:spcAft>
          <a:buClrTx/>
          <a:buSzTx/>
          <a:buFontTx/>
          <a:buNone/>
          <a:tabLst/>
          <a:defRPr sz="1800" b="1" kern="1200" baseline="30000" dirty="0" smtClean="0">
            <a:solidFill>
              <a:schemeClr val="tx1"/>
            </a:solidFill>
            <a:latin typeface="+mn-lt"/>
            <a:ea typeface="+mn-ea"/>
            <a:cs typeface="+mn-cs"/>
          </a:defRPr>
        </a:defPPr>
      </a:lstStyle>
    </a:txDef>
  </a:objectDefaults>
  <a:extraClrSchemeLst/>
</a:theme>
</file>

<file path=ppt/theme/theme2.xml><?xml version="1.0" encoding="utf-8"?>
<a:theme xmlns:a="http://schemas.openxmlformats.org/drawingml/2006/main" name="Vlastní návrh">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Motiv sady Office">
  <a:themeElements>
    <a:clrScheme name="Státní ústav pro kontrolu léčiv">
      <a:dk1>
        <a:srgbClr val="2D3291"/>
      </a:dk1>
      <a:lt1>
        <a:sysClr val="window" lastClr="FFFFFF"/>
      </a:lt1>
      <a:dk2>
        <a:srgbClr val="F06423"/>
      </a:dk2>
      <a:lt2>
        <a:srgbClr val="CCCCCC"/>
      </a:lt2>
      <a:accent1>
        <a:srgbClr val="335A9A"/>
      </a:accent1>
      <a:accent2>
        <a:srgbClr val="6683B3"/>
      </a:accent2>
      <a:accent3>
        <a:srgbClr val="99ACCD"/>
      </a:accent3>
      <a:accent4>
        <a:srgbClr val="F4A533"/>
      </a:accent4>
      <a:accent5>
        <a:srgbClr val="F7BB66"/>
      </a:accent5>
      <a:accent6>
        <a:srgbClr val="F9D299"/>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nchor="ctr">
        <a:spAutoFit/>
      </a:bodyPr>
      <a:lstStyle>
        <a:defPPr marL="0" marR="0" indent="0" algn="l" defTabSz="914400" rtl="0" eaLnBrk="1" fontAlgn="auto" latinLnBrk="0" hangingPunct="1">
          <a:lnSpc>
            <a:spcPct val="100000"/>
          </a:lnSpc>
          <a:spcBef>
            <a:spcPts val="0"/>
          </a:spcBef>
          <a:spcAft>
            <a:spcPts val="0"/>
          </a:spcAft>
          <a:buClrTx/>
          <a:buSzTx/>
          <a:buFontTx/>
          <a:buNone/>
          <a:tabLst/>
          <a:defRPr sz="1800" b="1" kern="1200" baseline="30000" dirty="0" smtClean="0">
            <a:solidFill>
              <a:schemeClr val="tx1"/>
            </a:solidFill>
            <a:latin typeface="+mn-lt"/>
            <a:ea typeface="+mn-ea"/>
            <a:cs typeface="+mn-cs"/>
          </a:defRPr>
        </a:defPPr>
      </a:lstStyle>
    </a:txDef>
  </a:objectDefaults>
  <a:extraClrSchemeLst/>
</a:theme>
</file>

<file path=ppt/theme/theme4.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823</TotalTime>
  <Words>1216</Words>
  <Application>Microsoft Office PowerPoint</Application>
  <PresentationFormat>Předvádění na obrazovce (4:3)</PresentationFormat>
  <Paragraphs>180</Paragraphs>
  <Slides>18</Slides>
  <Notes>0</Notes>
  <HiddenSlides>0</HiddenSlides>
  <MMClips>0</MMClips>
  <ScaleCrop>false</ScaleCrop>
  <HeadingPairs>
    <vt:vector size="6" baseType="variant">
      <vt:variant>
        <vt:lpstr>Použitá písma</vt:lpstr>
      </vt:variant>
      <vt:variant>
        <vt:i4>2</vt:i4>
      </vt:variant>
      <vt:variant>
        <vt:lpstr>Motiv</vt:lpstr>
      </vt:variant>
      <vt:variant>
        <vt:i4>3</vt:i4>
      </vt:variant>
      <vt:variant>
        <vt:lpstr>Nadpisy snímků</vt:lpstr>
      </vt:variant>
      <vt:variant>
        <vt:i4>18</vt:i4>
      </vt:variant>
    </vt:vector>
  </HeadingPairs>
  <TitlesOfParts>
    <vt:vector size="23" baseType="lpstr">
      <vt:lpstr>Arial</vt:lpstr>
      <vt:lpstr>Calibri</vt:lpstr>
      <vt:lpstr>Motiv sady Office</vt:lpstr>
      <vt:lpstr>Vlastní návrh</vt:lpstr>
      <vt:lpstr>1_Motiv sady Office</vt:lpstr>
      <vt:lpstr>Prezentace aplikace PowerPoint</vt:lpstr>
      <vt:lpstr>ČINNOST ODDĚLENÍ DOZORU NAD REKLAMOU, novinky v legislativě</vt:lpstr>
      <vt:lpstr>Přehled činností oddělení</vt:lpstr>
      <vt:lpstr>Přehled činností oddělení</vt:lpstr>
      <vt:lpstr>Přehled činností oddělení </vt:lpstr>
      <vt:lpstr>Přehled činností oddělení </vt:lpstr>
      <vt:lpstr>Přehled činností oddělení</vt:lpstr>
      <vt:lpstr>Přehled činností oddělení</vt:lpstr>
      <vt:lpstr>Přehled činností oddělení</vt:lpstr>
      <vt:lpstr>Přehled činností oddělení</vt:lpstr>
      <vt:lpstr>Přehled činností oddělení</vt:lpstr>
      <vt:lpstr>Nejčastější porušení zákona o regulaci reklamy</vt:lpstr>
      <vt:lpstr>Užitečné odkazy web SÚKL</vt:lpstr>
      <vt:lpstr>Zákon o regulaci reklamy – novinka od 1.4.2017</vt:lpstr>
      <vt:lpstr>Zákon o regulaci reklamy – novinka od 1.4.2017</vt:lpstr>
      <vt:lpstr>Zákon o regulaci reklamy – novinka od 1.4.2017</vt:lpstr>
      <vt:lpstr>Zákon o léčivech – novinka od 1.1.2018</vt:lpstr>
      <vt:lpstr>Děkujeme za pozornost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Snímek 1</dc:title>
  <dc:creator>Zbyněk Polák</dc:creator>
  <cp:lastModifiedBy>Doležalová Jaroslava</cp:lastModifiedBy>
  <cp:revision>68</cp:revision>
  <dcterms:created xsi:type="dcterms:W3CDTF">2012-11-07T12:54:42Z</dcterms:created>
  <dcterms:modified xsi:type="dcterms:W3CDTF">2017-11-20T09:49:25Z</dcterms:modified>
</cp:coreProperties>
</file>