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7" r:id="rId3"/>
    <p:sldId id="265" r:id="rId4"/>
    <p:sldId id="264" r:id="rId5"/>
    <p:sldId id="267" r:id="rId6"/>
    <p:sldId id="286" r:id="rId7"/>
    <p:sldId id="263" r:id="rId8"/>
    <p:sldId id="262" r:id="rId9"/>
    <p:sldId id="287" r:id="rId10"/>
    <p:sldId id="261" r:id="rId11"/>
    <p:sldId id="270" r:id="rId12"/>
    <p:sldId id="271" r:id="rId13"/>
    <p:sldId id="272" r:id="rId14"/>
    <p:sldId id="273" r:id="rId15"/>
    <p:sldId id="276" r:id="rId16"/>
    <p:sldId id="275" r:id="rId17"/>
    <p:sldId id="279" r:id="rId18"/>
    <p:sldId id="288" r:id="rId19"/>
    <p:sldId id="284" r:id="rId20"/>
    <p:sldId id="283" r:id="rId21"/>
    <p:sldId id="285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kačišinová Jana" initials="L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614069-2199-426B-81E7-2985CE07BB00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1239F1E-9AF0-4D8B-A377-8356B5502C64}">
      <dgm:prSet phldrT="[Text]"/>
      <dgm:spPr/>
      <dgm:t>
        <a:bodyPr/>
        <a:lstStyle/>
        <a:p>
          <a:r>
            <a:rPr lang="cs-CZ" dirty="0" smtClean="0"/>
            <a:t>CMDh rozhodnutí do 30 dnů od  vydání PRAC doporučení</a:t>
          </a:r>
          <a:endParaRPr lang="cs-CZ" dirty="0"/>
        </a:p>
      </dgm:t>
    </dgm:pt>
    <dgm:pt modelId="{E8F651D2-F8F9-4865-B245-D7104657E222}" type="parTrans" cxnId="{C1BDC647-3AF4-456C-BF96-875B972D05BF}">
      <dgm:prSet/>
      <dgm:spPr/>
      <dgm:t>
        <a:bodyPr/>
        <a:lstStyle/>
        <a:p>
          <a:endParaRPr lang="cs-CZ"/>
        </a:p>
      </dgm:t>
    </dgm:pt>
    <dgm:pt modelId="{7D2B81DA-1380-4B64-A594-6FD16D5FFD28}" type="sibTrans" cxnId="{C1BDC647-3AF4-456C-BF96-875B972D05BF}">
      <dgm:prSet/>
      <dgm:spPr/>
      <dgm:t>
        <a:bodyPr/>
        <a:lstStyle/>
        <a:p>
          <a:endParaRPr lang="cs-CZ"/>
        </a:p>
      </dgm:t>
    </dgm:pt>
    <dgm:pt modelId="{13E03795-2BD6-4472-AC38-BB3DFECE86AE}">
      <dgm:prSet phldrT="[Text]"/>
      <dgm:spPr/>
      <dgm:t>
        <a:bodyPr/>
        <a:lstStyle/>
        <a:p>
          <a:r>
            <a:rPr lang="cs-CZ" dirty="0" smtClean="0"/>
            <a:t>Majority </a:t>
          </a:r>
          <a:r>
            <a:rPr lang="cs-CZ" dirty="0" err="1" smtClean="0"/>
            <a:t>position</a:t>
          </a:r>
          <a:endParaRPr lang="cs-CZ" dirty="0"/>
        </a:p>
      </dgm:t>
    </dgm:pt>
    <dgm:pt modelId="{95DF2444-AE6B-4E74-BB1B-7EAB4A406575}" type="parTrans" cxnId="{47F4B237-8C66-4957-B2FC-2FDE9C805506}">
      <dgm:prSet/>
      <dgm:spPr/>
      <dgm:t>
        <a:bodyPr/>
        <a:lstStyle/>
        <a:p>
          <a:endParaRPr lang="cs-CZ"/>
        </a:p>
      </dgm:t>
    </dgm:pt>
    <dgm:pt modelId="{42170C1D-2D10-4184-A1D0-D7C82B893FFE}" type="sibTrans" cxnId="{47F4B237-8C66-4957-B2FC-2FDE9C805506}">
      <dgm:prSet/>
      <dgm:spPr/>
      <dgm:t>
        <a:bodyPr/>
        <a:lstStyle/>
        <a:p>
          <a:endParaRPr lang="cs-CZ"/>
        </a:p>
      </dgm:t>
    </dgm:pt>
    <dgm:pt modelId="{8759ECBE-4312-4F1C-9467-C8C3B5842DA5}">
      <dgm:prSet phldrT="[Text]"/>
      <dgm:spPr/>
      <dgm:t>
        <a:bodyPr/>
        <a:lstStyle/>
        <a:p>
          <a:r>
            <a:rPr lang="cs-CZ" dirty="0" err="1" smtClean="0"/>
            <a:t>Consensus</a:t>
          </a:r>
          <a:r>
            <a:rPr lang="cs-CZ" dirty="0" smtClean="0"/>
            <a:t> </a:t>
          </a:r>
          <a:endParaRPr lang="cs-CZ" dirty="0"/>
        </a:p>
      </dgm:t>
    </dgm:pt>
    <dgm:pt modelId="{229D46A8-7D81-4F75-8091-E43EC0B6D2F6}" type="sibTrans" cxnId="{FC608217-96E7-4A8A-AD34-FD1E0DAD586A}">
      <dgm:prSet/>
      <dgm:spPr/>
      <dgm:t>
        <a:bodyPr/>
        <a:lstStyle/>
        <a:p>
          <a:endParaRPr lang="cs-CZ"/>
        </a:p>
      </dgm:t>
    </dgm:pt>
    <dgm:pt modelId="{6A514347-1822-4FB7-B653-8BD077BEA9E5}" type="parTrans" cxnId="{FC608217-96E7-4A8A-AD34-FD1E0DAD586A}">
      <dgm:prSet/>
      <dgm:spPr/>
      <dgm:t>
        <a:bodyPr/>
        <a:lstStyle/>
        <a:p>
          <a:endParaRPr lang="cs-CZ"/>
        </a:p>
      </dgm:t>
    </dgm:pt>
    <dgm:pt modelId="{6C3A3512-DDD9-4992-9327-EAD5D28433D0}">
      <dgm:prSet phldrT="[Text]"/>
      <dgm:spPr/>
      <dgm:t>
        <a:bodyPr/>
        <a:lstStyle/>
        <a:p>
          <a:r>
            <a:rPr lang="cs-CZ" dirty="0" smtClean="0"/>
            <a:t>CMDh vytvoří harmonogram implementace</a:t>
          </a:r>
          <a:endParaRPr lang="cs-CZ" dirty="0"/>
        </a:p>
      </dgm:t>
    </dgm:pt>
    <dgm:pt modelId="{CAACD644-985A-4BE7-93E8-97EE78760862}" type="parTrans" cxnId="{D01E6C85-3F71-4F75-820D-2F6C7E7280BB}">
      <dgm:prSet/>
      <dgm:spPr/>
      <dgm:t>
        <a:bodyPr/>
        <a:lstStyle/>
        <a:p>
          <a:endParaRPr lang="cs-CZ"/>
        </a:p>
      </dgm:t>
    </dgm:pt>
    <dgm:pt modelId="{310DE91A-5EF6-4EAF-ADC9-30F8AF8F2AD2}" type="sibTrans" cxnId="{D01E6C85-3F71-4F75-820D-2F6C7E7280BB}">
      <dgm:prSet/>
      <dgm:spPr/>
      <dgm:t>
        <a:bodyPr/>
        <a:lstStyle/>
        <a:p>
          <a:endParaRPr lang="cs-CZ"/>
        </a:p>
      </dgm:t>
    </dgm:pt>
    <dgm:pt modelId="{786BCA1C-FAB2-4DAF-8386-4ACA5078F5EE}">
      <dgm:prSet phldrT="[Text]"/>
      <dgm:spPr/>
      <dgm:t>
        <a:bodyPr/>
        <a:lstStyle/>
        <a:p>
          <a:r>
            <a:rPr lang="cs-CZ" dirty="0" smtClean="0"/>
            <a:t>Konec procedury</a:t>
          </a:r>
          <a:endParaRPr lang="cs-CZ" dirty="0"/>
        </a:p>
      </dgm:t>
    </dgm:pt>
    <dgm:pt modelId="{7C9F9B58-6619-4F52-8E53-0916EE83439B}" type="parTrans" cxnId="{865294A5-C38B-4736-A571-20D0A6F39AB3}">
      <dgm:prSet/>
      <dgm:spPr/>
      <dgm:t>
        <a:bodyPr/>
        <a:lstStyle/>
        <a:p>
          <a:endParaRPr lang="cs-CZ"/>
        </a:p>
      </dgm:t>
    </dgm:pt>
    <dgm:pt modelId="{6F201402-EE0A-4177-AB23-00E36F3E3DBC}" type="sibTrans" cxnId="{865294A5-C38B-4736-A571-20D0A6F39AB3}">
      <dgm:prSet/>
      <dgm:spPr/>
      <dgm:t>
        <a:bodyPr/>
        <a:lstStyle/>
        <a:p>
          <a:endParaRPr lang="cs-CZ"/>
        </a:p>
      </dgm:t>
    </dgm:pt>
    <dgm:pt modelId="{066834B9-1A97-460E-8F17-3AC1D71BB500}">
      <dgm:prSet phldrT="[Text]"/>
      <dgm:spPr/>
      <dgm:t>
        <a:bodyPr/>
        <a:lstStyle/>
        <a:p>
          <a:pPr algn="ctr"/>
          <a:r>
            <a:rPr lang="cs-CZ" dirty="0" smtClean="0"/>
            <a:t>Přípravky, které byly hodnoceny v PSUSA: Po rozhodnutí EK předložit žádost o změnu do 10 dnů.</a:t>
          </a:r>
        </a:p>
      </dgm:t>
    </dgm:pt>
    <dgm:pt modelId="{7FC33F0C-91A6-4D27-9C96-73AADF267277}" type="parTrans" cxnId="{F3013395-0CED-4BCF-BFE0-A6C4ACAEFACA}">
      <dgm:prSet/>
      <dgm:spPr/>
      <dgm:t>
        <a:bodyPr/>
        <a:lstStyle/>
        <a:p>
          <a:endParaRPr lang="cs-CZ"/>
        </a:p>
      </dgm:t>
    </dgm:pt>
    <dgm:pt modelId="{D4CE17A8-1566-43C6-8974-98A7956755AD}" type="sibTrans" cxnId="{F3013395-0CED-4BCF-BFE0-A6C4ACAEFACA}">
      <dgm:prSet/>
      <dgm:spPr/>
      <dgm:t>
        <a:bodyPr/>
        <a:lstStyle/>
        <a:p>
          <a:endParaRPr lang="cs-CZ"/>
        </a:p>
      </dgm:t>
    </dgm:pt>
    <dgm:pt modelId="{ADA02C03-07F0-4113-8FE3-8461506874D4}">
      <dgm:prSet phldrT="[Text]"/>
      <dgm:spPr/>
      <dgm:t>
        <a:bodyPr/>
        <a:lstStyle/>
        <a:p>
          <a:r>
            <a:rPr lang="cs-CZ" dirty="0" smtClean="0"/>
            <a:t>Nutné rozhodnutí EK</a:t>
          </a:r>
          <a:endParaRPr lang="cs-CZ" dirty="0"/>
        </a:p>
      </dgm:t>
    </dgm:pt>
    <dgm:pt modelId="{06C4D727-19D6-464C-8118-408192EC6CB6}" type="parTrans" cxnId="{302BEAAC-C30E-4F27-B7F0-5D4BD35DD163}">
      <dgm:prSet/>
      <dgm:spPr/>
      <dgm:t>
        <a:bodyPr/>
        <a:lstStyle/>
        <a:p>
          <a:endParaRPr lang="cs-CZ"/>
        </a:p>
      </dgm:t>
    </dgm:pt>
    <dgm:pt modelId="{8EC8C430-6D4D-4E29-95B6-EE2E3514F86D}" type="sibTrans" cxnId="{302BEAAC-C30E-4F27-B7F0-5D4BD35DD163}">
      <dgm:prSet/>
      <dgm:spPr/>
      <dgm:t>
        <a:bodyPr/>
        <a:lstStyle/>
        <a:p>
          <a:endParaRPr lang="cs-CZ"/>
        </a:p>
      </dgm:t>
    </dgm:pt>
    <dgm:pt modelId="{84EA1D86-19A0-41E6-A9FA-DB465ADB49A5}">
      <dgm:prSet phldrT="[Text]"/>
      <dgm:spPr/>
      <dgm:t>
        <a:bodyPr/>
        <a:lstStyle/>
        <a:p>
          <a:pPr algn="l"/>
          <a:r>
            <a:rPr lang="cs-CZ" dirty="0" smtClean="0"/>
            <a:t> Přípravky, které v PSUSA přímo  hodnoceny nebyly (</a:t>
          </a:r>
          <a:r>
            <a:rPr lang="cs-CZ" dirty="0" err="1" smtClean="0"/>
            <a:t>př.generika</a:t>
          </a:r>
          <a:r>
            <a:rPr lang="cs-CZ" dirty="0" smtClean="0"/>
            <a:t>) –  předložit změnu do 60 dnů</a:t>
          </a:r>
          <a:endParaRPr lang="cs-CZ" dirty="0"/>
        </a:p>
      </dgm:t>
    </dgm:pt>
    <dgm:pt modelId="{A3155B81-D7EC-40ED-A4DE-CDE5A82EA1F0}" type="parTrans" cxnId="{21AFF9C2-21D3-4118-9983-244B8191D9DA}">
      <dgm:prSet/>
      <dgm:spPr/>
      <dgm:t>
        <a:bodyPr/>
        <a:lstStyle/>
        <a:p>
          <a:endParaRPr lang="cs-CZ"/>
        </a:p>
      </dgm:t>
    </dgm:pt>
    <dgm:pt modelId="{37685C06-785E-4A03-B85C-86D7D2AC1F3E}" type="sibTrans" cxnId="{21AFF9C2-21D3-4118-9983-244B8191D9DA}">
      <dgm:prSet/>
      <dgm:spPr/>
      <dgm:t>
        <a:bodyPr/>
        <a:lstStyle/>
        <a:p>
          <a:endParaRPr lang="cs-CZ"/>
        </a:p>
      </dgm:t>
    </dgm:pt>
    <dgm:pt modelId="{88DE02D6-3385-4F51-94DA-1271CD42BFA7}" type="pres">
      <dgm:prSet presAssocID="{B3614069-2199-426B-81E7-2985CE07BB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E38935D-3CA8-4A84-A79C-46D5A6497257}" type="pres">
      <dgm:prSet presAssocID="{31239F1E-9AF0-4D8B-A377-8356B5502C64}" presName="hierRoot1" presStyleCnt="0">
        <dgm:presLayoutVars>
          <dgm:hierBranch val="init"/>
        </dgm:presLayoutVars>
      </dgm:prSet>
      <dgm:spPr/>
    </dgm:pt>
    <dgm:pt modelId="{DC642780-DD09-4C34-8D2F-0BCA1F09BC08}" type="pres">
      <dgm:prSet presAssocID="{31239F1E-9AF0-4D8B-A377-8356B5502C64}" presName="rootComposite1" presStyleCnt="0"/>
      <dgm:spPr/>
    </dgm:pt>
    <dgm:pt modelId="{69F90470-9A9D-4C0A-A249-454F60ABF6B0}" type="pres">
      <dgm:prSet presAssocID="{31239F1E-9AF0-4D8B-A377-8356B5502C64}" presName="rootText1" presStyleLbl="node0" presStyleIdx="0" presStyleCnt="1" custScaleX="127101" custScaleY="166481" custLinFactNeighborX="-42908" custLinFactNeighborY="1221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A45CAF-CD18-4BCE-8993-9E3F662673E4}" type="pres">
      <dgm:prSet presAssocID="{31239F1E-9AF0-4D8B-A377-8356B5502C6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EC1F7B94-E4EA-450C-B1C4-5E808597FE4B}" type="pres">
      <dgm:prSet presAssocID="{31239F1E-9AF0-4D8B-A377-8356B5502C64}" presName="hierChild2" presStyleCnt="0"/>
      <dgm:spPr/>
    </dgm:pt>
    <dgm:pt modelId="{42840618-2C0A-42D9-A4F6-4FFF196A90DD}" type="pres">
      <dgm:prSet presAssocID="{6A514347-1822-4FB7-B653-8BD077BEA9E5}" presName="Name64" presStyleLbl="parChTrans1D2" presStyleIdx="0" presStyleCnt="2"/>
      <dgm:spPr/>
      <dgm:t>
        <a:bodyPr/>
        <a:lstStyle/>
        <a:p>
          <a:endParaRPr lang="cs-CZ"/>
        </a:p>
      </dgm:t>
    </dgm:pt>
    <dgm:pt modelId="{DF4FCD55-12D4-403A-88E0-1C7A408A4546}" type="pres">
      <dgm:prSet presAssocID="{8759ECBE-4312-4F1C-9467-C8C3B5842DA5}" presName="hierRoot2" presStyleCnt="0">
        <dgm:presLayoutVars>
          <dgm:hierBranch val="init"/>
        </dgm:presLayoutVars>
      </dgm:prSet>
      <dgm:spPr/>
    </dgm:pt>
    <dgm:pt modelId="{BA31C2D6-038B-4596-93AD-E395BE27644C}" type="pres">
      <dgm:prSet presAssocID="{8759ECBE-4312-4F1C-9467-C8C3B5842DA5}" presName="rootComposite" presStyleCnt="0"/>
      <dgm:spPr/>
    </dgm:pt>
    <dgm:pt modelId="{8911CC44-6EA9-4329-9A50-EFF55A3F53C5}" type="pres">
      <dgm:prSet presAssocID="{8759ECBE-4312-4F1C-9467-C8C3B5842DA5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B40A7F-9AB8-4FA4-9E7E-F278147E5135}" type="pres">
      <dgm:prSet presAssocID="{8759ECBE-4312-4F1C-9467-C8C3B5842DA5}" presName="rootConnector" presStyleLbl="node2" presStyleIdx="0" presStyleCnt="2"/>
      <dgm:spPr/>
      <dgm:t>
        <a:bodyPr/>
        <a:lstStyle/>
        <a:p>
          <a:endParaRPr lang="cs-CZ"/>
        </a:p>
      </dgm:t>
    </dgm:pt>
    <dgm:pt modelId="{1DF43D0D-C6A2-4ABA-A52F-FE33504E4611}" type="pres">
      <dgm:prSet presAssocID="{8759ECBE-4312-4F1C-9467-C8C3B5842DA5}" presName="hierChild4" presStyleCnt="0"/>
      <dgm:spPr/>
    </dgm:pt>
    <dgm:pt modelId="{BAC2FBA7-6117-4E5C-829A-305FB9EB8B79}" type="pres">
      <dgm:prSet presAssocID="{7C9F9B58-6619-4F52-8E53-0916EE83439B}" presName="Name64" presStyleLbl="parChTrans1D3" presStyleIdx="0" presStyleCnt="5"/>
      <dgm:spPr/>
      <dgm:t>
        <a:bodyPr/>
        <a:lstStyle/>
        <a:p>
          <a:endParaRPr lang="cs-CZ"/>
        </a:p>
      </dgm:t>
    </dgm:pt>
    <dgm:pt modelId="{C1EE428D-4363-4759-9891-8D66B39725AE}" type="pres">
      <dgm:prSet presAssocID="{786BCA1C-FAB2-4DAF-8386-4ACA5078F5EE}" presName="hierRoot2" presStyleCnt="0">
        <dgm:presLayoutVars>
          <dgm:hierBranch val="init"/>
        </dgm:presLayoutVars>
      </dgm:prSet>
      <dgm:spPr/>
    </dgm:pt>
    <dgm:pt modelId="{21212C29-1A63-4C83-BFAA-83AFFBDD4A25}" type="pres">
      <dgm:prSet presAssocID="{786BCA1C-FAB2-4DAF-8386-4ACA5078F5EE}" presName="rootComposite" presStyleCnt="0"/>
      <dgm:spPr/>
    </dgm:pt>
    <dgm:pt modelId="{2A5C44E7-4540-44B4-BC29-9F677E836C40}" type="pres">
      <dgm:prSet presAssocID="{786BCA1C-FAB2-4DAF-8386-4ACA5078F5EE}" presName="rootText" presStyleLbl="node3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6F0483-AC41-4922-AAFC-177B14251CF3}" type="pres">
      <dgm:prSet presAssocID="{786BCA1C-FAB2-4DAF-8386-4ACA5078F5EE}" presName="rootConnector" presStyleLbl="node3" presStyleIdx="0" presStyleCnt="5"/>
      <dgm:spPr/>
      <dgm:t>
        <a:bodyPr/>
        <a:lstStyle/>
        <a:p>
          <a:endParaRPr lang="cs-CZ"/>
        </a:p>
      </dgm:t>
    </dgm:pt>
    <dgm:pt modelId="{74C2B28F-623C-428C-A50A-4512FD416546}" type="pres">
      <dgm:prSet presAssocID="{786BCA1C-FAB2-4DAF-8386-4ACA5078F5EE}" presName="hierChild4" presStyleCnt="0"/>
      <dgm:spPr/>
    </dgm:pt>
    <dgm:pt modelId="{B5670B63-8A86-46DE-AFA3-56B0207EC5B3}" type="pres">
      <dgm:prSet presAssocID="{786BCA1C-FAB2-4DAF-8386-4ACA5078F5EE}" presName="hierChild5" presStyleCnt="0"/>
      <dgm:spPr/>
    </dgm:pt>
    <dgm:pt modelId="{25390F0B-1D32-4A91-939E-C361BE6E727F}" type="pres">
      <dgm:prSet presAssocID="{CAACD644-985A-4BE7-93E8-97EE78760862}" presName="Name64" presStyleLbl="parChTrans1D3" presStyleIdx="1" presStyleCnt="5"/>
      <dgm:spPr/>
      <dgm:t>
        <a:bodyPr/>
        <a:lstStyle/>
        <a:p>
          <a:endParaRPr lang="cs-CZ"/>
        </a:p>
      </dgm:t>
    </dgm:pt>
    <dgm:pt modelId="{4732DCC8-89B5-4132-8466-04278038FB14}" type="pres">
      <dgm:prSet presAssocID="{6C3A3512-DDD9-4992-9327-EAD5D28433D0}" presName="hierRoot2" presStyleCnt="0">
        <dgm:presLayoutVars>
          <dgm:hierBranch val="init"/>
        </dgm:presLayoutVars>
      </dgm:prSet>
      <dgm:spPr/>
    </dgm:pt>
    <dgm:pt modelId="{7BC2927C-A1E2-458F-B7F8-FAF427C27A9F}" type="pres">
      <dgm:prSet presAssocID="{6C3A3512-DDD9-4992-9327-EAD5D28433D0}" presName="rootComposite" presStyleCnt="0"/>
      <dgm:spPr/>
    </dgm:pt>
    <dgm:pt modelId="{528B03F3-081E-4869-B5E9-CD233F5A7236}" type="pres">
      <dgm:prSet presAssocID="{6C3A3512-DDD9-4992-9327-EAD5D28433D0}" presName="rootText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71277E-0B75-4156-ACA4-DFF2748D6EBF}" type="pres">
      <dgm:prSet presAssocID="{6C3A3512-DDD9-4992-9327-EAD5D28433D0}" presName="rootConnector" presStyleLbl="node3" presStyleIdx="1" presStyleCnt="5"/>
      <dgm:spPr/>
      <dgm:t>
        <a:bodyPr/>
        <a:lstStyle/>
        <a:p>
          <a:endParaRPr lang="cs-CZ"/>
        </a:p>
      </dgm:t>
    </dgm:pt>
    <dgm:pt modelId="{F986BEC2-847C-4085-B00F-595767742695}" type="pres">
      <dgm:prSet presAssocID="{6C3A3512-DDD9-4992-9327-EAD5D28433D0}" presName="hierChild4" presStyleCnt="0"/>
      <dgm:spPr/>
    </dgm:pt>
    <dgm:pt modelId="{166A7D06-ABD7-4008-8BD5-598058325465}" type="pres">
      <dgm:prSet presAssocID="{6C3A3512-DDD9-4992-9327-EAD5D28433D0}" presName="hierChild5" presStyleCnt="0"/>
      <dgm:spPr/>
    </dgm:pt>
    <dgm:pt modelId="{A7966104-59EB-44C4-963F-1F3830A56668}" type="pres">
      <dgm:prSet presAssocID="{8759ECBE-4312-4F1C-9467-C8C3B5842DA5}" presName="hierChild5" presStyleCnt="0"/>
      <dgm:spPr/>
    </dgm:pt>
    <dgm:pt modelId="{53DD7182-80E9-4D88-8F9E-38EB52D11DFE}" type="pres">
      <dgm:prSet presAssocID="{95DF2444-AE6B-4E74-BB1B-7EAB4A406575}" presName="Name64" presStyleLbl="parChTrans1D2" presStyleIdx="1" presStyleCnt="2"/>
      <dgm:spPr/>
      <dgm:t>
        <a:bodyPr/>
        <a:lstStyle/>
        <a:p>
          <a:endParaRPr lang="cs-CZ"/>
        </a:p>
      </dgm:t>
    </dgm:pt>
    <dgm:pt modelId="{895EF9C0-3D5D-44E0-8793-96D0ADBCCF80}" type="pres">
      <dgm:prSet presAssocID="{13E03795-2BD6-4472-AC38-BB3DFECE86AE}" presName="hierRoot2" presStyleCnt="0">
        <dgm:presLayoutVars>
          <dgm:hierBranch val="init"/>
        </dgm:presLayoutVars>
      </dgm:prSet>
      <dgm:spPr/>
    </dgm:pt>
    <dgm:pt modelId="{0DE478D8-5744-470E-BD9E-5AE896652C67}" type="pres">
      <dgm:prSet presAssocID="{13E03795-2BD6-4472-AC38-BB3DFECE86AE}" presName="rootComposite" presStyleCnt="0"/>
      <dgm:spPr/>
    </dgm:pt>
    <dgm:pt modelId="{B5465FD0-3B60-4CA4-AED9-092A2F2D0944}" type="pres">
      <dgm:prSet presAssocID="{13E03795-2BD6-4472-AC38-BB3DFECE86A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EA5FDC-E851-4D75-A291-89FB7BA80E44}" type="pres">
      <dgm:prSet presAssocID="{13E03795-2BD6-4472-AC38-BB3DFECE86AE}" presName="rootConnector" presStyleLbl="node2" presStyleIdx="1" presStyleCnt="2"/>
      <dgm:spPr/>
      <dgm:t>
        <a:bodyPr/>
        <a:lstStyle/>
        <a:p>
          <a:endParaRPr lang="cs-CZ"/>
        </a:p>
      </dgm:t>
    </dgm:pt>
    <dgm:pt modelId="{391B5833-BA62-4D89-AA8F-9F3384347B5E}" type="pres">
      <dgm:prSet presAssocID="{13E03795-2BD6-4472-AC38-BB3DFECE86AE}" presName="hierChild4" presStyleCnt="0"/>
      <dgm:spPr/>
    </dgm:pt>
    <dgm:pt modelId="{9B898754-BD43-45CA-B198-06594D5DD369}" type="pres">
      <dgm:prSet presAssocID="{06C4D727-19D6-464C-8118-408192EC6CB6}" presName="Name64" presStyleLbl="parChTrans1D3" presStyleIdx="2" presStyleCnt="5"/>
      <dgm:spPr/>
      <dgm:t>
        <a:bodyPr/>
        <a:lstStyle/>
        <a:p>
          <a:endParaRPr lang="cs-CZ"/>
        </a:p>
      </dgm:t>
    </dgm:pt>
    <dgm:pt modelId="{617D064C-A375-4F4C-8390-09A6F10A430B}" type="pres">
      <dgm:prSet presAssocID="{ADA02C03-07F0-4113-8FE3-8461506874D4}" presName="hierRoot2" presStyleCnt="0">
        <dgm:presLayoutVars>
          <dgm:hierBranch val="init"/>
        </dgm:presLayoutVars>
      </dgm:prSet>
      <dgm:spPr/>
    </dgm:pt>
    <dgm:pt modelId="{BD2F9BA7-62B4-45D3-BE00-FB6DD0F6B21B}" type="pres">
      <dgm:prSet presAssocID="{ADA02C03-07F0-4113-8FE3-8461506874D4}" presName="rootComposite" presStyleCnt="0"/>
      <dgm:spPr/>
    </dgm:pt>
    <dgm:pt modelId="{11312F78-71B5-43C8-AD8F-4FE24B232D38}" type="pres">
      <dgm:prSet presAssocID="{ADA02C03-07F0-4113-8FE3-8461506874D4}" presName="rootText" presStyleLbl="node3" presStyleIdx="2" presStyleCnt="5" custScaleY="5337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C0A7CF-1252-4241-A41A-5287033E28F5}" type="pres">
      <dgm:prSet presAssocID="{ADA02C03-07F0-4113-8FE3-8461506874D4}" presName="rootConnector" presStyleLbl="node3" presStyleIdx="2" presStyleCnt="5"/>
      <dgm:spPr/>
      <dgm:t>
        <a:bodyPr/>
        <a:lstStyle/>
        <a:p>
          <a:endParaRPr lang="cs-CZ"/>
        </a:p>
      </dgm:t>
    </dgm:pt>
    <dgm:pt modelId="{7BC6D7E5-E8B6-46E6-8ABB-5AB7DF9A6FEE}" type="pres">
      <dgm:prSet presAssocID="{ADA02C03-07F0-4113-8FE3-8461506874D4}" presName="hierChild4" presStyleCnt="0"/>
      <dgm:spPr/>
    </dgm:pt>
    <dgm:pt modelId="{FC1CC16C-1D93-4055-8BD1-1625DB627F91}" type="pres">
      <dgm:prSet presAssocID="{ADA02C03-07F0-4113-8FE3-8461506874D4}" presName="hierChild5" presStyleCnt="0"/>
      <dgm:spPr/>
    </dgm:pt>
    <dgm:pt modelId="{DF809DAB-C837-4D88-93A5-6604AFC14B44}" type="pres">
      <dgm:prSet presAssocID="{7FC33F0C-91A6-4D27-9C96-73AADF267277}" presName="Name64" presStyleLbl="parChTrans1D3" presStyleIdx="3" presStyleCnt="5"/>
      <dgm:spPr/>
      <dgm:t>
        <a:bodyPr/>
        <a:lstStyle/>
        <a:p>
          <a:endParaRPr lang="cs-CZ"/>
        </a:p>
      </dgm:t>
    </dgm:pt>
    <dgm:pt modelId="{0B31CB30-D9B9-4AFE-8BE7-1C8713F3362D}" type="pres">
      <dgm:prSet presAssocID="{066834B9-1A97-460E-8F17-3AC1D71BB500}" presName="hierRoot2" presStyleCnt="0">
        <dgm:presLayoutVars>
          <dgm:hierBranch val="init"/>
        </dgm:presLayoutVars>
      </dgm:prSet>
      <dgm:spPr/>
    </dgm:pt>
    <dgm:pt modelId="{3D4B1BA8-30DE-4858-903E-8F345B9F3E29}" type="pres">
      <dgm:prSet presAssocID="{066834B9-1A97-460E-8F17-3AC1D71BB500}" presName="rootComposite" presStyleCnt="0"/>
      <dgm:spPr/>
    </dgm:pt>
    <dgm:pt modelId="{F423C89E-6B76-4D3E-B219-8CDE23E14374}" type="pres">
      <dgm:prSet presAssocID="{066834B9-1A97-460E-8F17-3AC1D71BB500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240473F-E6E2-47CB-AA0B-2C85FC10CF81}" type="pres">
      <dgm:prSet presAssocID="{066834B9-1A97-460E-8F17-3AC1D71BB500}" presName="rootConnector" presStyleLbl="node3" presStyleIdx="3" presStyleCnt="5"/>
      <dgm:spPr/>
      <dgm:t>
        <a:bodyPr/>
        <a:lstStyle/>
        <a:p>
          <a:endParaRPr lang="cs-CZ"/>
        </a:p>
      </dgm:t>
    </dgm:pt>
    <dgm:pt modelId="{46C0F9AE-E180-4289-A2EC-26505262D0D9}" type="pres">
      <dgm:prSet presAssocID="{066834B9-1A97-460E-8F17-3AC1D71BB500}" presName="hierChild4" presStyleCnt="0"/>
      <dgm:spPr/>
    </dgm:pt>
    <dgm:pt modelId="{1517EAED-49E0-4A2B-9E8D-0F62494E4C53}" type="pres">
      <dgm:prSet presAssocID="{066834B9-1A97-460E-8F17-3AC1D71BB500}" presName="hierChild5" presStyleCnt="0"/>
      <dgm:spPr/>
    </dgm:pt>
    <dgm:pt modelId="{3AD76A93-5369-44FF-B55C-F4CCEA7AB2A2}" type="pres">
      <dgm:prSet presAssocID="{A3155B81-D7EC-40ED-A4DE-CDE5A82EA1F0}" presName="Name64" presStyleLbl="parChTrans1D3" presStyleIdx="4" presStyleCnt="5"/>
      <dgm:spPr/>
      <dgm:t>
        <a:bodyPr/>
        <a:lstStyle/>
        <a:p>
          <a:endParaRPr lang="cs-CZ"/>
        </a:p>
      </dgm:t>
    </dgm:pt>
    <dgm:pt modelId="{68DAD636-2512-4C81-AD28-A3B2BFE00D42}" type="pres">
      <dgm:prSet presAssocID="{84EA1D86-19A0-41E6-A9FA-DB465ADB49A5}" presName="hierRoot2" presStyleCnt="0">
        <dgm:presLayoutVars>
          <dgm:hierBranch val="init"/>
        </dgm:presLayoutVars>
      </dgm:prSet>
      <dgm:spPr/>
    </dgm:pt>
    <dgm:pt modelId="{45638F54-5C4F-4A0A-8F13-C6CB5AAF718C}" type="pres">
      <dgm:prSet presAssocID="{84EA1D86-19A0-41E6-A9FA-DB465ADB49A5}" presName="rootComposite" presStyleCnt="0"/>
      <dgm:spPr/>
    </dgm:pt>
    <dgm:pt modelId="{2E3809AD-641F-41D7-9D3A-31E279ABBF43}" type="pres">
      <dgm:prSet presAssocID="{84EA1D86-19A0-41E6-A9FA-DB465ADB49A5}" presName="rootText" presStyleLbl="node3" presStyleIdx="4" presStyleCnt="5" custScaleY="12801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B276086-A28E-4918-8519-2528B4D38260}" type="pres">
      <dgm:prSet presAssocID="{84EA1D86-19A0-41E6-A9FA-DB465ADB49A5}" presName="rootConnector" presStyleLbl="node3" presStyleIdx="4" presStyleCnt="5"/>
      <dgm:spPr/>
      <dgm:t>
        <a:bodyPr/>
        <a:lstStyle/>
        <a:p>
          <a:endParaRPr lang="cs-CZ"/>
        </a:p>
      </dgm:t>
    </dgm:pt>
    <dgm:pt modelId="{241A0699-EA75-4C21-A3D1-7A828C3A9463}" type="pres">
      <dgm:prSet presAssocID="{84EA1D86-19A0-41E6-A9FA-DB465ADB49A5}" presName="hierChild4" presStyleCnt="0"/>
      <dgm:spPr/>
    </dgm:pt>
    <dgm:pt modelId="{4615A6FD-79B1-467F-A1FC-2510C119F40C}" type="pres">
      <dgm:prSet presAssocID="{84EA1D86-19A0-41E6-A9FA-DB465ADB49A5}" presName="hierChild5" presStyleCnt="0"/>
      <dgm:spPr/>
    </dgm:pt>
    <dgm:pt modelId="{A37ABE75-0EE9-4036-B726-31C8C6EBFCD9}" type="pres">
      <dgm:prSet presAssocID="{13E03795-2BD6-4472-AC38-BB3DFECE86AE}" presName="hierChild5" presStyleCnt="0"/>
      <dgm:spPr/>
    </dgm:pt>
    <dgm:pt modelId="{D0E8D537-3F28-4801-A49B-92CD8BB2192F}" type="pres">
      <dgm:prSet presAssocID="{31239F1E-9AF0-4D8B-A377-8356B5502C64}" presName="hierChild3" presStyleCnt="0"/>
      <dgm:spPr/>
    </dgm:pt>
  </dgm:ptLst>
  <dgm:cxnLst>
    <dgm:cxn modelId="{21D04BCC-B711-4A4E-A06D-AA8377318E59}" type="presOf" srcId="{ADA02C03-07F0-4113-8FE3-8461506874D4}" destId="{48C0A7CF-1252-4241-A41A-5287033E28F5}" srcOrd="1" destOrd="0" presId="urn:microsoft.com/office/officeart/2009/3/layout/HorizontalOrganizationChart"/>
    <dgm:cxn modelId="{302BEAAC-C30E-4F27-B7F0-5D4BD35DD163}" srcId="{13E03795-2BD6-4472-AC38-BB3DFECE86AE}" destId="{ADA02C03-07F0-4113-8FE3-8461506874D4}" srcOrd="0" destOrd="0" parTransId="{06C4D727-19D6-464C-8118-408192EC6CB6}" sibTransId="{8EC8C430-6D4D-4E29-95B6-EE2E3514F86D}"/>
    <dgm:cxn modelId="{1DB70BD0-BBE3-470E-940E-1F9A9B233134}" type="presOf" srcId="{84EA1D86-19A0-41E6-A9FA-DB465ADB49A5}" destId="{1B276086-A28E-4918-8519-2528B4D38260}" srcOrd="1" destOrd="0" presId="urn:microsoft.com/office/officeart/2009/3/layout/HorizontalOrganizationChart"/>
    <dgm:cxn modelId="{47F4B237-8C66-4957-B2FC-2FDE9C805506}" srcId="{31239F1E-9AF0-4D8B-A377-8356B5502C64}" destId="{13E03795-2BD6-4472-AC38-BB3DFECE86AE}" srcOrd="1" destOrd="0" parTransId="{95DF2444-AE6B-4E74-BB1B-7EAB4A406575}" sibTransId="{42170C1D-2D10-4184-A1D0-D7C82B893FFE}"/>
    <dgm:cxn modelId="{A3FFB5E8-D6B5-471A-B1A0-3A61CE37B38E}" type="presOf" srcId="{786BCA1C-FAB2-4DAF-8386-4ACA5078F5EE}" destId="{F56F0483-AC41-4922-AAFC-177B14251CF3}" srcOrd="1" destOrd="0" presId="urn:microsoft.com/office/officeart/2009/3/layout/HorizontalOrganizationChart"/>
    <dgm:cxn modelId="{21AFF9C2-21D3-4118-9983-244B8191D9DA}" srcId="{13E03795-2BD6-4472-AC38-BB3DFECE86AE}" destId="{84EA1D86-19A0-41E6-A9FA-DB465ADB49A5}" srcOrd="2" destOrd="0" parTransId="{A3155B81-D7EC-40ED-A4DE-CDE5A82EA1F0}" sibTransId="{37685C06-785E-4A03-B85C-86D7D2AC1F3E}"/>
    <dgm:cxn modelId="{4AF56EA4-7D12-40BD-BFAD-A80F516F4E3F}" type="presOf" srcId="{6A514347-1822-4FB7-B653-8BD077BEA9E5}" destId="{42840618-2C0A-42D9-A4F6-4FFF196A90DD}" srcOrd="0" destOrd="0" presId="urn:microsoft.com/office/officeart/2009/3/layout/HorizontalOrganizationChart"/>
    <dgm:cxn modelId="{F7915347-9DE2-4317-9C87-9327B54DBC26}" type="presOf" srcId="{066834B9-1A97-460E-8F17-3AC1D71BB500}" destId="{F423C89E-6B76-4D3E-B219-8CDE23E14374}" srcOrd="0" destOrd="0" presId="urn:microsoft.com/office/officeart/2009/3/layout/HorizontalOrganizationChart"/>
    <dgm:cxn modelId="{17E177BF-E788-4AE1-AF1A-FA13BAE1C107}" type="presOf" srcId="{CAACD644-985A-4BE7-93E8-97EE78760862}" destId="{25390F0B-1D32-4A91-939E-C361BE6E727F}" srcOrd="0" destOrd="0" presId="urn:microsoft.com/office/officeart/2009/3/layout/HorizontalOrganizationChart"/>
    <dgm:cxn modelId="{6350EC0A-6DCC-4D62-812A-1FFA2DA2B89F}" type="presOf" srcId="{A3155B81-D7EC-40ED-A4DE-CDE5A82EA1F0}" destId="{3AD76A93-5369-44FF-B55C-F4CCEA7AB2A2}" srcOrd="0" destOrd="0" presId="urn:microsoft.com/office/officeart/2009/3/layout/HorizontalOrganizationChart"/>
    <dgm:cxn modelId="{A6C09D0D-CDE4-4466-8779-0E9C36970DC2}" type="presOf" srcId="{13E03795-2BD6-4472-AC38-BB3DFECE86AE}" destId="{B5465FD0-3B60-4CA4-AED9-092A2F2D0944}" srcOrd="0" destOrd="0" presId="urn:microsoft.com/office/officeart/2009/3/layout/HorizontalOrganizationChart"/>
    <dgm:cxn modelId="{BF74C6B6-18BD-4717-924D-53AE46941DAC}" type="presOf" srcId="{8759ECBE-4312-4F1C-9467-C8C3B5842DA5}" destId="{8911CC44-6EA9-4329-9A50-EFF55A3F53C5}" srcOrd="0" destOrd="0" presId="urn:microsoft.com/office/officeart/2009/3/layout/HorizontalOrganizationChart"/>
    <dgm:cxn modelId="{EC309F3B-3E50-4FC3-9B78-0B0B218DBA6A}" type="presOf" srcId="{7FC33F0C-91A6-4D27-9C96-73AADF267277}" destId="{DF809DAB-C837-4D88-93A5-6604AFC14B44}" srcOrd="0" destOrd="0" presId="urn:microsoft.com/office/officeart/2009/3/layout/HorizontalOrganizationChart"/>
    <dgm:cxn modelId="{CC1E1A47-A71C-4381-95A9-43A385A6F1A3}" type="presOf" srcId="{13E03795-2BD6-4472-AC38-BB3DFECE86AE}" destId="{07EA5FDC-E851-4D75-A291-89FB7BA80E44}" srcOrd="1" destOrd="0" presId="urn:microsoft.com/office/officeart/2009/3/layout/HorizontalOrganizationChart"/>
    <dgm:cxn modelId="{DC25491B-B36C-43A3-9676-6C77AE21C53B}" type="presOf" srcId="{31239F1E-9AF0-4D8B-A377-8356B5502C64}" destId="{69F90470-9A9D-4C0A-A249-454F60ABF6B0}" srcOrd="0" destOrd="0" presId="urn:microsoft.com/office/officeart/2009/3/layout/HorizontalOrganizationChart"/>
    <dgm:cxn modelId="{052B9FDE-2BD4-48A0-BC56-E241C00DE78C}" type="presOf" srcId="{95DF2444-AE6B-4E74-BB1B-7EAB4A406575}" destId="{53DD7182-80E9-4D88-8F9E-38EB52D11DFE}" srcOrd="0" destOrd="0" presId="urn:microsoft.com/office/officeart/2009/3/layout/HorizontalOrganizationChart"/>
    <dgm:cxn modelId="{E02FF378-F25E-4FD5-829B-6995218E70DD}" type="presOf" srcId="{066834B9-1A97-460E-8F17-3AC1D71BB500}" destId="{E240473F-E6E2-47CB-AA0B-2C85FC10CF81}" srcOrd="1" destOrd="0" presId="urn:microsoft.com/office/officeart/2009/3/layout/HorizontalOrganizationChart"/>
    <dgm:cxn modelId="{9769B952-0F6C-4758-BCEF-8890F0D81062}" type="presOf" srcId="{7C9F9B58-6619-4F52-8E53-0916EE83439B}" destId="{BAC2FBA7-6117-4E5C-829A-305FB9EB8B79}" srcOrd="0" destOrd="0" presId="urn:microsoft.com/office/officeart/2009/3/layout/HorizontalOrganizationChart"/>
    <dgm:cxn modelId="{233E35E9-8B7D-428E-A9DF-E4C49D1B5035}" type="presOf" srcId="{8759ECBE-4312-4F1C-9467-C8C3B5842DA5}" destId="{99B40A7F-9AB8-4FA4-9E7E-F278147E5135}" srcOrd="1" destOrd="0" presId="urn:microsoft.com/office/officeart/2009/3/layout/HorizontalOrganizationChart"/>
    <dgm:cxn modelId="{FC608217-96E7-4A8A-AD34-FD1E0DAD586A}" srcId="{31239F1E-9AF0-4D8B-A377-8356B5502C64}" destId="{8759ECBE-4312-4F1C-9467-C8C3B5842DA5}" srcOrd="0" destOrd="0" parTransId="{6A514347-1822-4FB7-B653-8BD077BEA9E5}" sibTransId="{229D46A8-7D81-4F75-8091-E43EC0B6D2F6}"/>
    <dgm:cxn modelId="{AF381F83-8704-4F4F-9A31-EDCB6D0322C6}" type="presOf" srcId="{84EA1D86-19A0-41E6-A9FA-DB465ADB49A5}" destId="{2E3809AD-641F-41D7-9D3A-31E279ABBF43}" srcOrd="0" destOrd="0" presId="urn:microsoft.com/office/officeart/2009/3/layout/HorizontalOrganizationChart"/>
    <dgm:cxn modelId="{865294A5-C38B-4736-A571-20D0A6F39AB3}" srcId="{8759ECBE-4312-4F1C-9467-C8C3B5842DA5}" destId="{786BCA1C-FAB2-4DAF-8386-4ACA5078F5EE}" srcOrd="0" destOrd="0" parTransId="{7C9F9B58-6619-4F52-8E53-0916EE83439B}" sibTransId="{6F201402-EE0A-4177-AB23-00E36F3E3DBC}"/>
    <dgm:cxn modelId="{B157BDFB-CD3F-44CD-993E-463407A50817}" type="presOf" srcId="{31239F1E-9AF0-4D8B-A377-8356B5502C64}" destId="{07A45CAF-CD18-4BCE-8993-9E3F662673E4}" srcOrd="1" destOrd="0" presId="urn:microsoft.com/office/officeart/2009/3/layout/HorizontalOrganizationChart"/>
    <dgm:cxn modelId="{C1BDC647-3AF4-456C-BF96-875B972D05BF}" srcId="{B3614069-2199-426B-81E7-2985CE07BB00}" destId="{31239F1E-9AF0-4D8B-A377-8356B5502C64}" srcOrd="0" destOrd="0" parTransId="{E8F651D2-F8F9-4865-B245-D7104657E222}" sibTransId="{7D2B81DA-1380-4B64-A594-6FD16D5FFD28}"/>
    <dgm:cxn modelId="{7F6AA00A-0158-4A3A-9ED8-94A241CE76A5}" type="presOf" srcId="{06C4D727-19D6-464C-8118-408192EC6CB6}" destId="{9B898754-BD43-45CA-B198-06594D5DD369}" srcOrd="0" destOrd="0" presId="urn:microsoft.com/office/officeart/2009/3/layout/HorizontalOrganizationChart"/>
    <dgm:cxn modelId="{D01E6C85-3F71-4F75-820D-2F6C7E7280BB}" srcId="{8759ECBE-4312-4F1C-9467-C8C3B5842DA5}" destId="{6C3A3512-DDD9-4992-9327-EAD5D28433D0}" srcOrd="1" destOrd="0" parTransId="{CAACD644-985A-4BE7-93E8-97EE78760862}" sibTransId="{310DE91A-5EF6-4EAF-ADC9-30F8AF8F2AD2}"/>
    <dgm:cxn modelId="{DE0162A9-B0F0-4EC1-8337-F78CEB5548FD}" type="presOf" srcId="{B3614069-2199-426B-81E7-2985CE07BB00}" destId="{88DE02D6-3385-4F51-94DA-1271CD42BFA7}" srcOrd="0" destOrd="0" presId="urn:microsoft.com/office/officeart/2009/3/layout/HorizontalOrganizationChart"/>
    <dgm:cxn modelId="{F3013395-0CED-4BCF-BFE0-A6C4ACAEFACA}" srcId="{13E03795-2BD6-4472-AC38-BB3DFECE86AE}" destId="{066834B9-1A97-460E-8F17-3AC1D71BB500}" srcOrd="1" destOrd="0" parTransId="{7FC33F0C-91A6-4D27-9C96-73AADF267277}" sibTransId="{D4CE17A8-1566-43C6-8974-98A7956755AD}"/>
    <dgm:cxn modelId="{7AB5A2E3-6CA3-4A95-B03A-0C8C5A01744B}" type="presOf" srcId="{786BCA1C-FAB2-4DAF-8386-4ACA5078F5EE}" destId="{2A5C44E7-4540-44B4-BC29-9F677E836C40}" srcOrd="0" destOrd="0" presId="urn:microsoft.com/office/officeart/2009/3/layout/HorizontalOrganizationChart"/>
    <dgm:cxn modelId="{6E401FFA-356F-49D8-86F1-AD9646D65ECB}" type="presOf" srcId="{6C3A3512-DDD9-4992-9327-EAD5D28433D0}" destId="{B471277E-0B75-4156-ACA4-DFF2748D6EBF}" srcOrd="1" destOrd="0" presId="urn:microsoft.com/office/officeart/2009/3/layout/HorizontalOrganizationChart"/>
    <dgm:cxn modelId="{E0EFC29F-EC29-45C6-B9C0-DA3923D577E3}" type="presOf" srcId="{6C3A3512-DDD9-4992-9327-EAD5D28433D0}" destId="{528B03F3-081E-4869-B5E9-CD233F5A7236}" srcOrd="0" destOrd="0" presId="urn:microsoft.com/office/officeart/2009/3/layout/HorizontalOrganizationChart"/>
    <dgm:cxn modelId="{EAA41EF1-3BD8-423D-9BB2-FB9CB15C7036}" type="presOf" srcId="{ADA02C03-07F0-4113-8FE3-8461506874D4}" destId="{11312F78-71B5-43C8-AD8F-4FE24B232D38}" srcOrd="0" destOrd="0" presId="urn:microsoft.com/office/officeart/2009/3/layout/HorizontalOrganizationChart"/>
    <dgm:cxn modelId="{3665137B-23F0-4377-B8F5-3810CBDB616A}" type="presParOf" srcId="{88DE02D6-3385-4F51-94DA-1271CD42BFA7}" destId="{7E38935D-3CA8-4A84-A79C-46D5A6497257}" srcOrd="0" destOrd="0" presId="urn:microsoft.com/office/officeart/2009/3/layout/HorizontalOrganizationChart"/>
    <dgm:cxn modelId="{2AA236E2-4217-4CAD-AF40-7BF46807DE97}" type="presParOf" srcId="{7E38935D-3CA8-4A84-A79C-46D5A6497257}" destId="{DC642780-DD09-4C34-8D2F-0BCA1F09BC08}" srcOrd="0" destOrd="0" presId="urn:microsoft.com/office/officeart/2009/3/layout/HorizontalOrganizationChart"/>
    <dgm:cxn modelId="{0DD17A66-0DF5-4390-A9BD-FC85EF0C4C81}" type="presParOf" srcId="{DC642780-DD09-4C34-8D2F-0BCA1F09BC08}" destId="{69F90470-9A9D-4C0A-A249-454F60ABF6B0}" srcOrd="0" destOrd="0" presId="urn:microsoft.com/office/officeart/2009/3/layout/HorizontalOrganizationChart"/>
    <dgm:cxn modelId="{765305B4-8C41-46E6-965A-11527D41B04C}" type="presParOf" srcId="{DC642780-DD09-4C34-8D2F-0BCA1F09BC08}" destId="{07A45CAF-CD18-4BCE-8993-9E3F662673E4}" srcOrd="1" destOrd="0" presId="urn:microsoft.com/office/officeart/2009/3/layout/HorizontalOrganizationChart"/>
    <dgm:cxn modelId="{25198CFF-31CA-4602-8FBB-FC529DB04B58}" type="presParOf" srcId="{7E38935D-3CA8-4A84-A79C-46D5A6497257}" destId="{EC1F7B94-E4EA-450C-B1C4-5E808597FE4B}" srcOrd="1" destOrd="0" presId="urn:microsoft.com/office/officeart/2009/3/layout/HorizontalOrganizationChart"/>
    <dgm:cxn modelId="{90EAE5AC-5F4D-49A9-BD38-947EB2BEBBB6}" type="presParOf" srcId="{EC1F7B94-E4EA-450C-B1C4-5E808597FE4B}" destId="{42840618-2C0A-42D9-A4F6-4FFF196A90DD}" srcOrd="0" destOrd="0" presId="urn:microsoft.com/office/officeart/2009/3/layout/HorizontalOrganizationChart"/>
    <dgm:cxn modelId="{20412C8F-4CE9-47F9-BDB0-7BCAE08ABA46}" type="presParOf" srcId="{EC1F7B94-E4EA-450C-B1C4-5E808597FE4B}" destId="{DF4FCD55-12D4-403A-88E0-1C7A408A4546}" srcOrd="1" destOrd="0" presId="urn:microsoft.com/office/officeart/2009/3/layout/HorizontalOrganizationChart"/>
    <dgm:cxn modelId="{EC01474A-7A44-4E03-B259-2FC830E73E21}" type="presParOf" srcId="{DF4FCD55-12D4-403A-88E0-1C7A408A4546}" destId="{BA31C2D6-038B-4596-93AD-E395BE27644C}" srcOrd="0" destOrd="0" presId="urn:microsoft.com/office/officeart/2009/3/layout/HorizontalOrganizationChart"/>
    <dgm:cxn modelId="{BDB923F6-EAA7-4BAD-8DBD-CCF03DF98F6C}" type="presParOf" srcId="{BA31C2D6-038B-4596-93AD-E395BE27644C}" destId="{8911CC44-6EA9-4329-9A50-EFF55A3F53C5}" srcOrd="0" destOrd="0" presId="urn:microsoft.com/office/officeart/2009/3/layout/HorizontalOrganizationChart"/>
    <dgm:cxn modelId="{8611C071-1121-4FB4-8D3B-F2B2EBE9126E}" type="presParOf" srcId="{BA31C2D6-038B-4596-93AD-E395BE27644C}" destId="{99B40A7F-9AB8-4FA4-9E7E-F278147E5135}" srcOrd="1" destOrd="0" presId="urn:microsoft.com/office/officeart/2009/3/layout/HorizontalOrganizationChart"/>
    <dgm:cxn modelId="{302EAB38-D06F-497C-AB32-63A064C24E46}" type="presParOf" srcId="{DF4FCD55-12D4-403A-88E0-1C7A408A4546}" destId="{1DF43D0D-C6A2-4ABA-A52F-FE33504E4611}" srcOrd="1" destOrd="0" presId="urn:microsoft.com/office/officeart/2009/3/layout/HorizontalOrganizationChart"/>
    <dgm:cxn modelId="{CFF1D186-80AF-4A9D-9F6E-E481DB85F8FB}" type="presParOf" srcId="{1DF43D0D-C6A2-4ABA-A52F-FE33504E4611}" destId="{BAC2FBA7-6117-4E5C-829A-305FB9EB8B79}" srcOrd="0" destOrd="0" presId="urn:microsoft.com/office/officeart/2009/3/layout/HorizontalOrganizationChart"/>
    <dgm:cxn modelId="{D547350D-EE37-4717-8C7C-48D0D7279DF4}" type="presParOf" srcId="{1DF43D0D-C6A2-4ABA-A52F-FE33504E4611}" destId="{C1EE428D-4363-4759-9891-8D66B39725AE}" srcOrd="1" destOrd="0" presId="urn:microsoft.com/office/officeart/2009/3/layout/HorizontalOrganizationChart"/>
    <dgm:cxn modelId="{2813BEDF-0BDE-4BF3-B3B3-E7A7068CA184}" type="presParOf" srcId="{C1EE428D-4363-4759-9891-8D66B39725AE}" destId="{21212C29-1A63-4C83-BFAA-83AFFBDD4A25}" srcOrd="0" destOrd="0" presId="urn:microsoft.com/office/officeart/2009/3/layout/HorizontalOrganizationChart"/>
    <dgm:cxn modelId="{E022FE0C-99E1-468D-9F77-A2C6B18AB415}" type="presParOf" srcId="{21212C29-1A63-4C83-BFAA-83AFFBDD4A25}" destId="{2A5C44E7-4540-44B4-BC29-9F677E836C40}" srcOrd="0" destOrd="0" presId="urn:microsoft.com/office/officeart/2009/3/layout/HorizontalOrganizationChart"/>
    <dgm:cxn modelId="{65BBEA10-43DF-41F3-A512-F9BECC0F4AA6}" type="presParOf" srcId="{21212C29-1A63-4C83-BFAA-83AFFBDD4A25}" destId="{F56F0483-AC41-4922-AAFC-177B14251CF3}" srcOrd="1" destOrd="0" presId="urn:microsoft.com/office/officeart/2009/3/layout/HorizontalOrganizationChart"/>
    <dgm:cxn modelId="{347391FB-991C-4AEB-B448-3DF20FF17A96}" type="presParOf" srcId="{C1EE428D-4363-4759-9891-8D66B39725AE}" destId="{74C2B28F-623C-428C-A50A-4512FD416546}" srcOrd="1" destOrd="0" presId="urn:microsoft.com/office/officeart/2009/3/layout/HorizontalOrganizationChart"/>
    <dgm:cxn modelId="{2DAD6E42-B306-46AD-9134-815A38C73B35}" type="presParOf" srcId="{C1EE428D-4363-4759-9891-8D66B39725AE}" destId="{B5670B63-8A86-46DE-AFA3-56B0207EC5B3}" srcOrd="2" destOrd="0" presId="urn:microsoft.com/office/officeart/2009/3/layout/HorizontalOrganizationChart"/>
    <dgm:cxn modelId="{94441B74-47AA-4269-80C9-CAE5389AC6E9}" type="presParOf" srcId="{1DF43D0D-C6A2-4ABA-A52F-FE33504E4611}" destId="{25390F0B-1D32-4A91-939E-C361BE6E727F}" srcOrd="2" destOrd="0" presId="urn:microsoft.com/office/officeart/2009/3/layout/HorizontalOrganizationChart"/>
    <dgm:cxn modelId="{EC2DAEC2-7DDA-4178-90F2-5FA327AD8DC8}" type="presParOf" srcId="{1DF43D0D-C6A2-4ABA-A52F-FE33504E4611}" destId="{4732DCC8-89B5-4132-8466-04278038FB14}" srcOrd="3" destOrd="0" presId="urn:microsoft.com/office/officeart/2009/3/layout/HorizontalOrganizationChart"/>
    <dgm:cxn modelId="{D25D430E-EA22-488B-97C6-5962A20E92B3}" type="presParOf" srcId="{4732DCC8-89B5-4132-8466-04278038FB14}" destId="{7BC2927C-A1E2-458F-B7F8-FAF427C27A9F}" srcOrd="0" destOrd="0" presId="urn:microsoft.com/office/officeart/2009/3/layout/HorizontalOrganizationChart"/>
    <dgm:cxn modelId="{8EC426F4-8952-4E92-ADBB-7E14B30CFF80}" type="presParOf" srcId="{7BC2927C-A1E2-458F-B7F8-FAF427C27A9F}" destId="{528B03F3-081E-4869-B5E9-CD233F5A7236}" srcOrd="0" destOrd="0" presId="urn:microsoft.com/office/officeart/2009/3/layout/HorizontalOrganizationChart"/>
    <dgm:cxn modelId="{4749B108-B4E9-44C1-9569-D9A2A912ED78}" type="presParOf" srcId="{7BC2927C-A1E2-458F-B7F8-FAF427C27A9F}" destId="{B471277E-0B75-4156-ACA4-DFF2748D6EBF}" srcOrd="1" destOrd="0" presId="urn:microsoft.com/office/officeart/2009/3/layout/HorizontalOrganizationChart"/>
    <dgm:cxn modelId="{6E81CA2C-2838-424B-BD8C-223CBDCB16B3}" type="presParOf" srcId="{4732DCC8-89B5-4132-8466-04278038FB14}" destId="{F986BEC2-847C-4085-B00F-595767742695}" srcOrd="1" destOrd="0" presId="urn:microsoft.com/office/officeart/2009/3/layout/HorizontalOrganizationChart"/>
    <dgm:cxn modelId="{41196049-E22E-486B-A27F-102C91F53806}" type="presParOf" srcId="{4732DCC8-89B5-4132-8466-04278038FB14}" destId="{166A7D06-ABD7-4008-8BD5-598058325465}" srcOrd="2" destOrd="0" presId="urn:microsoft.com/office/officeart/2009/3/layout/HorizontalOrganizationChart"/>
    <dgm:cxn modelId="{4668CEA0-50E3-401D-A724-78CDE30DB439}" type="presParOf" srcId="{DF4FCD55-12D4-403A-88E0-1C7A408A4546}" destId="{A7966104-59EB-44C4-963F-1F3830A56668}" srcOrd="2" destOrd="0" presId="urn:microsoft.com/office/officeart/2009/3/layout/HorizontalOrganizationChart"/>
    <dgm:cxn modelId="{8E978CCE-422A-41A8-99D1-5556AEDCEBC8}" type="presParOf" srcId="{EC1F7B94-E4EA-450C-B1C4-5E808597FE4B}" destId="{53DD7182-80E9-4D88-8F9E-38EB52D11DFE}" srcOrd="2" destOrd="0" presId="urn:microsoft.com/office/officeart/2009/3/layout/HorizontalOrganizationChart"/>
    <dgm:cxn modelId="{AC553F68-304E-4A51-83B4-8EF3FBD31B59}" type="presParOf" srcId="{EC1F7B94-E4EA-450C-B1C4-5E808597FE4B}" destId="{895EF9C0-3D5D-44E0-8793-96D0ADBCCF80}" srcOrd="3" destOrd="0" presId="urn:microsoft.com/office/officeart/2009/3/layout/HorizontalOrganizationChart"/>
    <dgm:cxn modelId="{012FE831-14BC-4919-AE9E-6DE67E687D56}" type="presParOf" srcId="{895EF9C0-3D5D-44E0-8793-96D0ADBCCF80}" destId="{0DE478D8-5744-470E-BD9E-5AE896652C67}" srcOrd="0" destOrd="0" presId="urn:microsoft.com/office/officeart/2009/3/layout/HorizontalOrganizationChart"/>
    <dgm:cxn modelId="{6F3E9C2F-A16A-4140-B7A0-37BAB1CBECAD}" type="presParOf" srcId="{0DE478D8-5744-470E-BD9E-5AE896652C67}" destId="{B5465FD0-3B60-4CA4-AED9-092A2F2D0944}" srcOrd="0" destOrd="0" presId="urn:microsoft.com/office/officeart/2009/3/layout/HorizontalOrganizationChart"/>
    <dgm:cxn modelId="{30D56A23-CA09-422A-B41E-D72EAB90F22F}" type="presParOf" srcId="{0DE478D8-5744-470E-BD9E-5AE896652C67}" destId="{07EA5FDC-E851-4D75-A291-89FB7BA80E44}" srcOrd="1" destOrd="0" presId="urn:microsoft.com/office/officeart/2009/3/layout/HorizontalOrganizationChart"/>
    <dgm:cxn modelId="{FC49425C-0051-4FEA-A376-E15884F90914}" type="presParOf" srcId="{895EF9C0-3D5D-44E0-8793-96D0ADBCCF80}" destId="{391B5833-BA62-4D89-AA8F-9F3384347B5E}" srcOrd="1" destOrd="0" presId="urn:microsoft.com/office/officeart/2009/3/layout/HorizontalOrganizationChart"/>
    <dgm:cxn modelId="{4E847FC4-7428-4396-9BFC-8B3510E19205}" type="presParOf" srcId="{391B5833-BA62-4D89-AA8F-9F3384347B5E}" destId="{9B898754-BD43-45CA-B198-06594D5DD369}" srcOrd="0" destOrd="0" presId="urn:microsoft.com/office/officeart/2009/3/layout/HorizontalOrganizationChart"/>
    <dgm:cxn modelId="{F382A732-A496-4012-B9DA-4C1CADCE5444}" type="presParOf" srcId="{391B5833-BA62-4D89-AA8F-9F3384347B5E}" destId="{617D064C-A375-4F4C-8390-09A6F10A430B}" srcOrd="1" destOrd="0" presId="urn:microsoft.com/office/officeart/2009/3/layout/HorizontalOrganizationChart"/>
    <dgm:cxn modelId="{91F5EFB0-D710-4B6D-A62D-63C6360CB9D0}" type="presParOf" srcId="{617D064C-A375-4F4C-8390-09A6F10A430B}" destId="{BD2F9BA7-62B4-45D3-BE00-FB6DD0F6B21B}" srcOrd="0" destOrd="0" presId="urn:microsoft.com/office/officeart/2009/3/layout/HorizontalOrganizationChart"/>
    <dgm:cxn modelId="{E4DB0671-6384-41CF-9AC5-E5E2AD60B0EE}" type="presParOf" srcId="{BD2F9BA7-62B4-45D3-BE00-FB6DD0F6B21B}" destId="{11312F78-71B5-43C8-AD8F-4FE24B232D38}" srcOrd="0" destOrd="0" presId="urn:microsoft.com/office/officeart/2009/3/layout/HorizontalOrganizationChart"/>
    <dgm:cxn modelId="{9A5759B7-25AF-4C3E-8FEF-B06BAE62CBB6}" type="presParOf" srcId="{BD2F9BA7-62B4-45D3-BE00-FB6DD0F6B21B}" destId="{48C0A7CF-1252-4241-A41A-5287033E28F5}" srcOrd="1" destOrd="0" presId="urn:microsoft.com/office/officeart/2009/3/layout/HorizontalOrganizationChart"/>
    <dgm:cxn modelId="{39429162-1A99-42F2-8C84-691F52070C15}" type="presParOf" srcId="{617D064C-A375-4F4C-8390-09A6F10A430B}" destId="{7BC6D7E5-E8B6-46E6-8ABB-5AB7DF9A6FEE}" srcOrd="1" destOrd="0" presId="urn:microsoft.com/office/officeart/2009/3/layout/HorizontalOrganizationChart"/>
    <dgm:cxn modelId="{07BEE726-0D29-4852-A9D5-17CFEA105BB4}" type="presParOf" srcId="{617D064C-A375-4F4C-8390-09A6F10A430B}" destId="{FC1CC16C-1D93-4055-8BD1-1625DB627F91}" srcOrd="2" destOrd="0" presId="urn:microsoft.com/office/officeart/2009/3/layout/HorizontalOrganizationChart"/>
    <dgm:cxn modelId="{7033D673-4D57-4B55-8EAE-7FE52E182F3F}" type="presParOf" srcId="{391B5833-BA62-4D89-AA8F-9F3384347B5E}" destId="{DF809DAB-C837-4D88-93A5-6604AFC14B44}" srcOrd="2" destOrd="0" presId="urn:microsoft.com/office/officeart/2009/3/layout/HorizontalOrganizationChart"/>
    <dgm:cxn modelId="{2F12FCF7-8958-4EDA-9B37-BF1B9B1F0861}" type="presParOf" srcId="{391B5833-BA62-4D89-AA8F-9F3384347B5E}" destId="{0B31CB30-D9B9-4AFE-8BE7-1C8713F3362D}" srcOrd="3" destOrd="0" presId="urn:microsoft.com/office/officeart/2009/3/layout/HorizontalOrganizationChart"/>
    <dgm:cxn modelId="{4064F9E3-949D-4EF1-A0C8-CA41340BAA08}" type="presParOf" srcId="{0B31CB30-D9B9-4AFE-8BE7-1C8713F3362D}" destId="{3D4B1BA8-30DE-4858-903E-8F345B9F3E29}" srcOrd="0" destOrd="0" presId="urn:microsoft.com/office/officeart/2009/3/layout/HorizontalOrganizationChart"/>
    <dgm:cxn modelId="{854E4A25-83A1-4B6C-9FD9-93C46496546E}" type="presParOf" srcId="{3D4B1BA8-30DE-4858-903E-8F345B9F3E29}" destId="{F423C89E-6B76-4D3E-B219-8CDE23E14374}" srcOrd="0" destOrd="0" presId="urn:microsoft.com/office/officeart/2009/3/layout/HorizontalOrganizationChart"/>
    <dgm:cxn modelId="{B4DA912B-74AF-401E-92EE-E66C8120DCC0}" type="presParOf" srcId="{3D4B1BA8-30DE-4858-903E-8F345B9F3E29}" destId="{E240473F-E6E2-47CB-AA0B-2C85FC10CF81}" srcOrd="1" destOrd="0" presId="urn:microsoft.com/office/officeart/2009/3/layout/HorizontalOrganizationChart"/>
    <dgm:cxn modelId="{C7047E18-E611-4BC5-8BFD-4CE6D14E3884}" type="presParOf" srcId="{0B31CB30-D9B9-4AFE-8BE7-1C8713F3362D}" destId="{46C0F9AE-E180-4289-A2EC-26505262D0D9}" srcOrd="1" destOrd="0" presId="urn:microsoft.com/office/officeart/2009/3/layout/HorizontalOrganizationChart"/>
    <dgm:cxn modelId="{AA648256-D135-4BA6-8AD8-734E96306681}" type="presParOf" srcId="{0B31CB30-D9B9-4AFE-8BE7-1C8713F3362D}" destId="{1517EAED-49E0-4A2B-9E8D-0F62494E4C53}" srcOrd="2" destOrd="0" presId="urn:microsoft.com/office/officeart/2009/3/layout/HorizontalOrganizationChart"/>
    <dgm:cxn modelId="{9ACFAA03-120A-4F41-93AE-9204ADCE16E1}" type="presParOf" srcId="{391B5833-BA62-4D89-AA8F-9F3384347B5E}" destId="{3AD76A93-5369-44FF-B55C-F4CCEA7AB2A2}" srcOrd="4" destOrd="0" presId="urn:microsoft.com/office/officeart/2009/3/layout/HorizontalOrganizationChart"/>
    <dgm:cxn modelId="{CC54DFE9-7CCA-440A-9096-A292069222A8}" type="presParOf" srcId="{391B5833-BA62-4D89-AA8F-9F3384347B5E}" destId="{68DAD636-2512-4C81-AD28-A3B2BFE00D42}" srcOrd="5" destOrd="0" presId="urn:microsoft.com/office/officeart/2009/3/layout/HorizontalOrganizationChart"/>
    <dgm:cxn modelId="{9840B725-4DBA-4D14-A163-70856458C346}" type="presParOf" srcId="{68DAD636-2512-4C81-AD28-A3B2BFE00D42}" destId="{45638F54-5C4F-4A0A-8F13-C6CB5AAF718C}" srcOrd="0" destOrd="0" presId="urn:microsoft.com/office/officeart/2009/3/layout/HorizontalOrganizationChart"/>
    <dgm:cxn modelId="{C2B8B778-DB64-4269-829B-832C9A1F1004}" type="presParOf" srcId="{45638F54-5C4F-4A0A-8F13-C6CB5AAF718C}" destId="{2E3809AD-641F-41D7-9D3A-31E279ABBF43}" srcOrd="0" destOrd="0" presId="urn:microsoft.com/office/officeart/2009/3/layout/HorizontalOrganizationChart"/>
    <dgm:cxn modelId="{616E1A26-B0DA-4FAC-9D77-5D5125BA2E3A}" type="presParOf" srcId="{45638F54-5C4F-4A0A-8F13-C6CB5AAF718C}" destId="{1B276086-A28E-4918-8519-2528B4D38260}" srcOrd="1" destOrd="0" presId="urn:microsoft.com/office/officeart/2009/3/layout/HorizontalOrganizationChart"/>
    <dgm:cxn modelId="{A4CF57CF-44B2-4FAC-8070-546835E7D031}" type="presParOf" srcId="{68DAD636-2512-4C81-AD28-A3B2BFE00D42}" destId="{241A0699-EA75-4C21-A3D1-7A828C3A9463}" srcOrd="1" destOrd="0" presId="urn:microsoft.com/office/officeart/2009/3/layout/HorizontalOrganizationChart"/>
    <dgm:cxn modelId="{93EBF12F-DB39-4486-9ECE-19514DC0D9DE}" type="presParOf" srcId="{68DAD636-2512-4C81-AD28-A3B2BFE00D42}" destId="{4615A6FD-79B1-467F-A1FC-2510C119F40C}" srcOrd="2" destOrd="0" presId="urn:microsoft.com/office/officeart/2009/3/layout/HorizontalOrganizationChart"/>
    <dgm:cxn modelId="{7266099E-D6F3-4E73-B957-BD805E201A2F}" type="presParOf" srcId="{895EF9C0-3D5D-44E0-8793-96D0ADBCCF80}" destId="{A37ABE75-0EE9-4036-B726-31C8C6EBFCD9}" srcOrd="2" destOrd="0" presId="urn:microsoft.com/office/officeart/2009/3/layout/HorizontalOrganizationChart"/>
    <dgm:cxn modelId="{A4B27107-194E-49E2-94F6-132C7676A196}" type="presParOf" srcId="{7E38935D-3CA8-4A84-A79C-46D5A6497257}" destId="{D0E8D537-3F28-4801-A49B-92CD8BB2192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76A93-5369-44FF-B55C-F4CCEA7AB2A2}">
      <dsp:nvSpPr>
        <dsp:cNvPr id="0" name=""/>
        <dsp:cNvSpPr/>
      </dsp:nvSpPr>
      <dsp:spPr>
        <a:xfrm>
          <a:off x="5276727" y="2586417"/>
          <a:ext cx="365670" cy="6561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2835" y="0"/>
              </a:lnTo>
              <a:lnTo>
                <a:pt x="182835" y="656190"/>
              </a:lnTo>
              <a:lnTo>
                <a:pt x="365670" y="65619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809DAB-C837-4D88-93A5-6604AFC14B44}">
      <dsp:nvSpPr>
        <dsp:cNvPr id="0" name=""/>
        <dsp:cNvSpPr/>
      </dsp:nvSpPr>
      <dsp:spPr>
        <a:xfrm>
          <a:off x="5276727" y="2378291"/>
          <a:ext cx="365670" cy="208125"/>
        </a:xfrm>
        <a:custGeom>
          <a:avLst/>
          <a:gdLst/>
          <a:ahLst/>
          <a:cxnLst/>
          <a:rect l="0" t="0" r="0" b="0"/>
          <a:pathLst>
            <a:path>
              <a:moveTo>
                <a:pt x="0" y="208125"/>
              </a:moveTo>
              <a:lnTo>
                <a:pt x="182835" y="208125"/>
              </a:lnTo>
              <a:lnTo>
                <a:pt x="182835" y="0"/>
              </a:lnTo>
              <a:lnTo>
                <a:pt x="365670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898754-BD43-45CA-B198-06594D5DD369}">
      <dsp:nvSpPr>
        <dsp:cNvPr id="0" name=""/>
        <dsp:cNvSpPr/>
      </dsp:nvSpPr>
      <dsp:spPr>
        <a:xfrm>
          <a:off x="5276727" y="1722101"/>
          <a:ext cx="365670" cy="864315"/>
        </a:xfrm>
        <a:custGeom>
          <a:avLst/>
          <a:gdLst/>
          <a:ahLst/>
          <a:cxnLst/>
          <a:rect l="0" t="0" r="0" b="0"/>
          <a:pathLst>
            <a:path>
              <a:moveTo>
                <a:pt x="0" y="864315"/>
              </a:moveTo>
              <a:lnTo>
                <a:pt x="182835" y="864315"/>
              </a:lnTo>
              <a:lnTo>
                <a:pt x="182835" y="0"/>
              </a:lnTo>
              <a:lnTo>
                <a:pt x="365670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D7182-80E9-4D88-8F9E-38EB52D11DFE}">
      <dsp:nvSpPr>
        <dsp:cNvPr id="0" name=""/>
        <dsp:cNvSpPr/>
      </dsp:nvSpPr>
      <dsp:spPr>
        <a:xfrm>
          <a:off x="2323855" y="1697704"/>
          <a:ext cx="1124518" cy="8887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41683" y="0"/>
              </a:lnTo>
              <a:lnTo>
                <a:pt x="941683" y="888712"/>
              </a:lnTo>
              <a:lnTo>
                <a:pt x="1124518" y="88871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390F0B-1D32-4A91-939E-C361BE6E727F}">
      <dsp:nvSpPr>
        <dsp:cNvPr id="0" name=""/>
        <dsp:cNvSpPr/>
      </dsp:nvSpPr>
      <dsp:spPr>
        <a:xfrm>
          <a:off x="5276727" y="672814"/>
          <a:ext cx="365670" cy="393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2835" y="0"/>
              </a:lnTo>
              <a:lnTo>
                <a:pt x="182835" y="393096"/>
              </a:lnTo>
              <a:lnTo>
                <a:pt x="365670" y="39309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FBA7-6117-4E5C-829A-305FB9EB8B79}">
      <dsp:nvSpPr>
        <dsp:cNvPr id="0" name=""/>
        <dsp:cNvSpPr/>
      </dsp:nvSpPr>
      <dsp:spPr>
        <a:xfrm>
          <a:off x="5276727" y="279718"/>
          <a:ext cx="365670" cy="393096"/>
        </a:xfrm>
        <a:custGeom>
          <a:avLst/>
          <a:gdLst/>
          <a:ahLst/>
          <a:cxnLst/>
          <a:rect l="0" t="0" r="0" b="0"/>
          <a:pathLst>
            <a:path>
              <a:moveTo>
                <a:pt x="0" y="393096"/>
              </a:moveTo>
              <a:lnTo>
                <a:pt x="182835" y="393096"/>
              </a:lnTo>
              <a:lnTo>
                <a:pt x="182835" y="0"/>
              </a:lnTo>
              <a:lnTo>
                <a:pt x="365670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840618-2C0A-42D9-A4F6-4FFF196A90DD}">
      <dsp:nvSpPr>
        <dsp:cNvPr id="0" name=""/>
        <dsp:cNvSpPr/>
      </dsp:nvSpPr>
      <dsp:spPr>
        <a:xfrm>
          <a:off x="2323855" y="672814"/>
          <a:ext cx="1124518" cy="1024889"/>
        </a:xfrm>
        <a:custGeom>
          <a:avLst/>
          <a:gdLst/>
          <a:ahLst/>
          <a:cxnLst/>
          <a:rect l="0" t="0" r="0" b="0"/>
          <a:pathLst>
            <a:path>
              <a:moveTo>
                <a:pt x="0" y="1024889"/>
              </a:moveTo>
              <a:lnTo>
                <a:pt x="941683" y="1024889"/>
              </a:lnTo>
              <a:lnTo>
                <a:pt x="941683" y="0"/>
              </a:lnTo>
              <a:lnTo>
                <a:pt x="1124518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F90470-9A9D-4C0A-A249-454F60ABF6B0}">
      <dsp:nvSpPr>
        <dsp:cNvPr id="0" name=""/>
        <dsp:cNvSpPr/>
      </dsp:nvSpPr>
      <dsp:spPr>
        <a:xfrm>
          <a:off x="0" y="1233515"/>
          <a:ext cx="2323855" cy="9283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CMDh rozhodnutí do 30 dnů od  vydání PRAC doporučení</a:t>
          </a:r>
          <a:endParaRPr lang="cs-CZ" sz="1000" kern="1200" dirty="0"/>
        </a:p>
      </dsp:txBody>
      <dsp:txXfrm>
        <a:off x="0" y="1233515"/>
        <a:ext cx="2323855" cy="928377"/>
      </dsp:txXfrm>
    </dsp:sp>
    <dsp:sp modelId="{8911CC44-6EA9-4329-9A50-EFF55A3F53C5}">
      <dsp:nvSpPr>
        <dsp:cNvPr id="0" name=""/>
        <dsp:cNvSpPr/>
      </dsp:nvSpPr>
      <dsp:spPr>
        <a:xfrm>
          <a:off x="3448374" y="393991"/>
          <a:ext cx="1828353" cy="55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err="1" smtClean="0"/>
            <a:t>Consensus</a:t>
          </a:r>
          <a:r>
            <a:rPr lang="cs-CZ" sz="1000" kern="1200" dirty="0" smtClean="0"/>
            <a:t> </a:t>
          </a:r>
          <a:endParaRPr lang="cs-CZ" sz="1000" kern="1200" dirty="0"/>
        </a:p>
      </dsp:txBody>
      <dsp:txXfrm>
        <a:off x="3448374" y="393991"/>
        <a:ext cx="1828353" cy="557647"/>
      </dsp:txXfrm>
    </dsp:sp>
    <dsp:sp modelId="{2A5C44E7-4540-44B4-BC29-9F677E836C40}">
      <dsp:nvSpPr>
        <dsp:cNvPr id="0" name=""/>
        <dsp:cNvSpPr/>
      </dsp:nvSpPr>
      <dsp:spPr>
        <a:xfrm>
          <a:off x="5642398" y="895"/>
          <a:ext cx="1828353" cy="55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Konec procedury</a:t>
          </a:r>
          <a:endParaRPr lang="cs-CZ" sz="1000" kern="1200" dirty="0"/>
        </a:p>
      </dsp:txBody>
      <dsp:txXfrm>
        <a:off x="5642398" y="895"/>
        <a:ext cx="1828353" cy="557647"/>
      </dsp:txXfrm>
    </dsp:sp>
    <dsp:sp modelId="{528B03F3-081E-4869-B5E9-CD233F5A7236}">
      <dsp:nvSpPr>
        <dsp:cNvPr id="0" name=""/>
        <dsp:cNvSpPr/>
      </dsp:nvSpPr>
      <dsp:spPr>
        <a:xfrm>
          <a:off x="5642398" y="787087"/>
          <a:ext cx="1828353" cy="55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CMDh vytvoří harmonogram implementace</a:t>
          </a:r>
          <a:endParaRPr lang="cs-CZ" sz="1000" kern="1200" dirty="0"/>
        </a:p>
      </dsp:txBody>
      <dsp:txXfrm>
        <a:off x="5642398" y="787087"/>
        <a:ext cx="1828353" cy="557647"/>
      </dsp:txXfrm>
    </dsp:sp>
    <dsp:sp modelId="{B5465FD0-3B60-4CA4-AED9-092A2F2D0944}">
      <dsp:nvSpPr>
        <dsp:cNvPr id="0" name=""/>
        <dsp:cNvSpPr/>
      </dsp:nvSpPr>
      <dsp:spPr>
        <a:xfrm>
          <a:off x="3448374" y="2307593"/>
          <a:ext cx="1828353" cy="55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Majority </a:t>
          </a:r>
          <a:r>
            <a:rPr lang="cs-CZ" sz="1000" kern="1200" dirty="0" err="1" smtClean="0"/>
            <a:t>position</a:t>
          </a:r>
          <a:endParaRPr lang="cs-CZ" sz="1000" kern="1200" dirty="0"/>
        </a:p>
      </dsp:txBody>
      <dsp:txXfrm>
        <a:off x="3448374" y="2307593"/>
        <a:ext cx="1828353" cy="557647"/>
      </dsp:txXfrm>
    </dsp:sp>
    <dsp:sp modelId="{11312F78-71B5-43C8-AD8F-4FE24B232D38}">
      <dsp:nvSpPr>
        <dsp:cNvPr id="0" name=""/>
        <dsp:cNvSpPr/>
      </dsp:nvSpPr>
      <dsp:spPr>
        <a:xfrm>
          <a:off x="5642398" y="1573279"/>
          <a:ext cx="1828353" cy="2976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Nutné rozhodnutí EK</a:t>
          </a:r>
          <a:endParaRPr lang="cs-CZ" sz="1000" kern="1200" dirty="0"/>
        </a:p>
      </dsp:txBody>
      <dsp:txXfrm>
        <a:off x="5642398" y="1573279"/>
        <a:ext cx="1828353" cy="297644"/>
      </dsp:txXfrm>
    </dsp:sp>
    <dsp:sp modelId="{F423C89E-6B76-4D3E-B219-8CDE23E14374}">
      <dsp:nvSpPr>
        <dsp:cNvPr id="0" name=""/>
        <dsp:cNvSpPr/>
      </dsp:nvSpPr>
      <dsp:spPr>
        <a:xfrm>
          <a:off x="5642398" y="2099467"/>
          <a:ext cx="1828353" cy="55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Přípravky, které byly hodnoceny v PSUSA: Po rozhodnutí EK předložit žádost o změnu do 10 dnů.</a:t>
          </a:r>
        </a:p>
      </dsp:txBody>
      <dsp:txXfrm>
        <a:off x="5642398" y="2099467"/>
        <a:ext cx="1828353" cy="557647"/>
      </dsp:txXfrm>
    </dsp:sp>
    <dsp:sp modelId="{2E3809AD-641F-41D7-9D3A-31E279ABBF43}">
      <dsp:nvSpPr>
        <dsp:cNvPr id="0" name=""/>
        <dsp:cNvSpPr/>
      </dsp:nvSpPr>
      <dsp:spPr>
        <a:xfrm>
          <a:off x="5642398" y="2885659"/>
          <a:ext cx="1828353" cy="7138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 Přípravky, které v PSUSA přímo  hodnoceny nebyly (</a:t>
          </a:r>
          <a:r>
            <a:rPr lang="cs-CZ" sz="1000" kern="1200" dirty="0" err="1" smtClean="0"/>
            <a:t>př.generika</a:t>
          </a:r>
          <a:r>
            <a:rPr lang="cs-CZ" sz="1000" kern="1200" dirty="0" smtClean="0"/>
            <a:t>) –  předložit změnu do 60 dnů</a:t>
          </a:r>
          <a:endParaRPr lang="cs-CZ" sz="1000" kern="1200" dirty="0"/>
        </a:p>
      </dsp:txBody>
      <dsp:txXfrm>
        <a:off x="5642398" y="2885659"/>
        <a:ext cx="1828353" cy="713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848739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55360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Scientific_guideline/2013/04/WC500142468.pdf" TargetMode="External"/><Relationship Id="rId2" Type="http://schemas.openxmlformats.org/officeDocument/2006/relationships/hyperlink" Target="http://eur-lex.europa.eu/LexUriServ/LexUriServ.do?uri=OJ:L:2012:159:0005:0025:EN: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ma.europa.eu/docs/en_GB/document_library/Regulatory_and_procedural_guideline/2012/12/WC500136402.pd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docs/en_GB/document_library/Presentation/2016/11/WC500217339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61.jsp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submission.ema.europa.eu/psur/docs/PSUR%20Repository%20user%20guide%20for%20MAH%20submissions.pdf" TargetMode="External"/><Relationship Id="rId2" Type="http://schemas.openxmlformats.org/officeDocument/2006/relationships/hyperlink" Target="http://esubmission.ema.europa.eu/psur/psur_repository.htm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ma.eu/fileadmin/dateien/Human_Medicines/CMD_h_/Pharmacovigilance_Legislation/PSUR/PSUR_Single_assessment/CMDh_322_2014_Rev02_2016_05_-_clean.pdf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ma.eu/249.html?&amp;L=0" TargetMode="External"/><Relationship Id="rId2" Type="http://schemas.openxmlformats.org/officeDocument/2006/relationships/hyperlink" Target="http://www.sukl.cz/leciva/psus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Periodicky aktualizované zprávy o bezpečnosti (</a:t>
            </a:r>
            <a:r>
              <a:rPr lang="cs-CZ" cap="all" dirty="0" err="1" smtClean="0"/>
              <a:t>psur</a:t>
            </a:r>
            <a:r>
              <a:rPr lang="cs-CZ" cap="all" dirty="0" smtClean="0"/>
              <a:t>) a jejich hodnocení (psusa)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Jana Lukačišinová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24.01.2017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 smtClean="0"/>
              <a:t>Periodicky aktualizované zprávy </a:t>
            </a:r>
            <a:r>
              <a:rPr lang="cs-CZ" cap="all" dirty="0"/>
              <a:t>o bezpečnosti (</a:t>
            </a:r>
            <a:r>
              <a:rPr lang="cs-CZ" cap="all" dirty="0" err="1"/>
              <a:t>psur</a:t>
            </a:r>
            <a:r>
              <a:rPr lang="cs-CZ" cap="all" dirty="0"/>
              <a:t>) a jejich hodnocení (psusa)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PSUR – Periodicky aktualizované zprávy o bezpečnosti</a:t>
            </a:r>
          </a:p>
          <a:p>
            <a:r>
              <a:rPr lang="cs-CZ" dirty="0" smtClean="0"/>
              <a:t>EURD list</a:t>
            </a:r>
          </a:p>
          <a:p>
            <a:r>
              <a:rPr lang="cs-CZ" dirty="0" smtClean="0"/>
              <a:t>PSUR repository</a:t>
            </a:r>
          </a:p>
          <a:p>
            <a:r>
              <a:rPr lang="cs-CZ" dirty="0" smtClean="0"/>
              <a:t>PSUSA – PSUR single assessment – jednotné hodnocení PSUR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91719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Periodicky aktualizované zprávy o bezpečnosti (PSUR)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Farmakovigilanční dokument jehož účelem je zhodnocení  poměru přínosů a rizik léčivého přípravku předkládaný </a:t>
            </a:r>
            <a:r>
              <a:rPr lang="cs-CZ" dirty="0"/>
              <a:t>ve </a:t>
            </a:r>
            <a:r>
              <a:rPr lang="cs-CZ" dirty="0" smtClean="0"/>
              <a:t>stanovených termínech post-autorizačního období </a:t>
            </a:r>
            <a:r>
              <a:rPr lang="cs-CZ" dirty="0"/>
              <a:t>držitelem </a:t>
            </a:r>
            <a:r>
              <a:rPr lang="cs-CZ" dirty="0" smtClean="0"/>
              <a:t>rozhodnutí o registraci </a:t>
            </a:r>
          </a:p>
          <a:p>
            <a:r>
              <a:rPr lang="cs-CZ" dirty="0" smtClean="0"/>
              <a:t>Důraz je kladen na informace nově dostupné od posledního DLP hodnocené v kontextu kumulativně dostupných dat a jejích vlivu na poměr přínosů a rizik pro daný léčivý přípravek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1029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Formát a obsah PSUR je dán a blíže specifikován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hlinkClick r:id="rId2"/>
              </a:rPr>
              <a:t>P</a:t>
            </a:r>
            <a:r>
              <a:rPr lang="pt-BR" dirty="0">
                <a:hlinkClick r:id="rId2"/>
              </a:rPr>
              <a:t>rováděcí</a:t>
            </a:r>
            <a:r>
              <a:rPr lang="cs-CZ" dirty="0">
                <a:hlinkClick r:id="rId2"/>
              </a:rPr>
              <a:t>m</a:t>
            </a:r>
            <a:r>
              <a:rPr lang="pt-BR" dirty="0">
                <a:hlinkClick r:id="rId2"/>
              </a:rPr>
              <a:t> nařízení</a:t>
            </a:r>
            <a:r>
              <a:rPr lang="cs-CZ" dirty="0">
                <a:hlinkClick r:id="rId2"/>
              </a:rPr>
              <a:t>m</a:t>
            </a:r>
            <a:r>
              <a:rPr lang="pt-BR" dirty="0">
                <a:hlinkClick r:id="rId2"/>
              </a:rPr>
              <a:t> komise (EU) č. 520/2012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hlinkClick r:id="rId3"/>
              </a:rPr>
              <a:t>GVP Module VII – Periodic safety update report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4"/>
              </a:rPr>
              <a:t>ICH guideline E2C on periodic benefit-risk evaluation report</a:t>
            </a:r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46196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formát a 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Držitel rozhodnutí o registraci připravuje jeden PSUR pro všechny jeho léčivé přípravky obsahující stejnou léčivou látku (výjimkou můžou být rozdílné formy a indikace - zohledněno v EURD listu)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1835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PSUR z hlediska FV 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Předpokladem kvalitního hodnocení jsou kvalitně předložená data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Prezentace z </a:t>
            </a:r>
            <a:r>
              <a:rPr lang="en-US" dirty="0" smtClean="0">
                <a:hlinkClick r:id="rId2"/>
              </a:rPr>
              <a:t>Periodic </a:t>
            </a:r>
            <a:r>
              <a:rPr lang="en-US" dirty="0">
                <a:hlinkClick r:id="rId2"/>
              </a:rPr>
              <a:t>Safety Update Report Information Day </a:t>
            </a:r>
            <a:r>
              <a:rPr lang="cs-CZ" dirty="0" smtClean="0">
                <a:hlinkClick r:id="rId2"/>
              </a:rPr>
              <a:t>– Říjen 2016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3262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Kvalitní PSUR - 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Jasně definováno, který dokument je používán jako RSI </a:t>
            </a:r>
            <a:r>
              <a:rPr lang="cs-CZ" dirty="0"/>
              <a:t>(</a:t>
            </a:r>
            <a:r>
              <a:rPr lang="cs-CZ" dirty="0" smtClean="0"/>
              <a:t>CCDS, SmPC) datovaný, předložený v anglickém jazyku</a:t>
            </a:r>
          </a:p>
          <a:p>
            <a:r>
              <a:rPr lang="cs-CZ" dirty="0" smtClean="0"/>
              <a:t>Všechny informace týkající se změn v RSI dány od souvislosti s aktuálně schválenou příbalovou informaci</a:t>
            </a:r>
          </a:p>
          <a:p>
            <a:r>
              <a:rPr lang="cs-CZ" dirty="0" smtClean="0"/>
              <a:t>Případná nutnost změny v informaci o přípravku nebo jiné regulační akce jasně uvedena</a:t>
            </a:r>
          </a:p>
          <a:p>
            <a:r>
              <a:rPr lang="cs-CZ" dirty="0" smtClean="0"/>
              <a:t>Bezpečnostní opatření provedena v průběhu hodnoceného období nutno detailně vysvětlit tak, </a:t>
            </a:r>
            <a:r>
              <a:rPr lang="cs-CZ" dirty="0"/>
              <a:t>aby hodnotitel mohl posoudit </a:t>
            </a:r>
            <a:r>
              <a:rPr lang="cs-CZ" dirty="0" smtClean="0"/>
              <a:t>vliv </a:t>
            </a:r>
            <a:r>
              <a:rPr lang="cs-CZ" dirty="0"/>
              <a:t>na </a:t>
            </a:r>
            <a:r>
              <a:rPr lang="cs-CZ" dirty="0" smtClean="0"/>
              <a:t>B/R</a:t>
            </a:r>
          </a:p>
          <a:p>
            <a:r>
              <a:rPr lang="cs-CZ" dirty="0" smtClean="0"/>
              <a:t>Expozice – popsaná metodika, ideálně WHO DDD, vysvětlené diskrepance</a:t>
            </a:r>
          </a:p>
          <a:p>
            <a:r>
              <a:rPr lang="cs-CZ" dirty="0" smtClean="0"/>
              <a:t>Přehled signálů v hodnoceném období – tabulka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5562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Kvalitní PSUR – ANO (pokračování)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Důraz na strukturovanou analýzu kauzality -  (TTO, </a:t>
            </a:r>
            <a:r>
              <a:rPr lang="cs-CZ" dirty="0" err="1"/>
              <a:t>de,re-challenge</a:t>
            </a:r>
            <a:r>
              <a:rPr lang="cs-CZ" dirty="0"/>
              <a:t>) a celkové zhodnocení</a:t>
            </a:r>
          </a:p>
          <a:p>
            <a:r>
              <a:rPr lang="cs-CZ" dirty="0"/>
              <a:t>Rozhodnutí pro uzavření signálu musí být jasně a detailně zdůvodněno</a:t>
            </a:r>
          </a:p>
          <a:p>
            <a:r>
              <a:rPr lang="cs-CZ" dirty="0"/>
              <a:t>Přehled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/>
              <a:t>concerns</a:t>
            </a:r>
            <a:r>
              <a:rPr lang="cs-CZ" dirty="0"/>
              <a:t> – důraz na ty </a:t>
            </a:r>
            <a:r>
              <a:rPr lang="cs-CZ" dirty="0" smtClean="0"/>
              <a:t>rizika, </a:t>
            </a:r>
            <a:r>
              <a:rPr lang="cs-CZ" dirty="0"/>
              <a:t>které jsou stěžejné pro B/R rovnováhu</a:t>
            </a:r>
          </a:p>
          <a:p>
            <a:r>
              <a:rPr lang="cs-CZ" dirty="0"/>
              <a:t>Zhodnocení rizik – i když je důraz kladen na nové informace, hodnocení v kontextu kumulativních dat</a:t>
            </a:r>
          </a:p>
          <a:p>
            <a:r>
              <a:rPr lang="cs-CZ" dirty="0"/>
              <a:t>Důraz je kladen na to, zda byla identifikována nová rizika nebo došlo ke změně rizik nebo došlo ke změně B/R </a:t>
            </a:r>
            <a:r>
              <a:rPr lang="cs-CZ" dirty="0" smtClean="0"/>
              <a:t>poměru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11735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- 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Harmonizace informace o přípravku, harmonizace Safety </a:t>
            </a:r>
            <a:r>
              <a:rPr lang="cs-CZ" dirty="0" err="1" smtClean="0"/>
              <a:t>Concerns</a:t>
            </a:r>
            <a:endParaRPr lang="cs-CZ" dirty="0" smtClean="0"/>
          </a:p>
          <a:p>
            <a:r>
              <a:rPr lang="cs-CZ" dirty="0" smtClean="0"/>
              <a:t>Předložení úprav textů, které se přímo netýkají informací hodnocených v PSUR</a:t>
            </a:r>
          </a:p>
          <a:p>
            <a:r>
              <a:rPr lang="cs-CZ" dirty="0" smtClean="0"/>
              <a:t>PSUR neslouží ke komunikaci nové závažné bezpečnostní informace s možným dopadem na veřejné zdraví – signál</a:t>
            </a:r>
          </a:p>
          <a:p>
            <a:r>
              <a:rPr lang="cs-CZ" dirty="0" smtClean="0"/>
              <a:t>Doporučení PRAC že B/R je nezměněný u indikace schválené v konkrétním členském státu nemůže sloužit jako podklad pro žádost o rozšíření indikace v jiném členském státu</a:t>
            </a:r>
          </a:p>
          <a:p>
            <a:r>
              <a:rPr lang="cs-CZ" dirty="0" smtClean="0"/>
              <a:t>Předložení zprávy ze studie (finální, interim) - informace o ukončené klinické studii pouze jako synopse </a:t>
            </a:r>
          </a:p>
          <a:p>
            <a:r>
              <a:rPr lang="cs-CZ" dirty="0" smtClean="0"/>
              <a:t>Změna RMP – jen u změn vyplývajících z dat prezentovaných PSUR u CAP nebo CAP(s) spadajících pod jednoho držitele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58596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Významné kvalitativní nedostatky budou v hodnocení zdůrazněny – vyžadována náprava v dalším PSUR -můžou být podnětem k farmakovigilančním inspekcím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86624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EURD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hlinkClick r:id="rId2"/>
              </a:rPr>
              <a:t>List of EU reference dates and frequency of submission of PSURs – EURD list </a:t>
            </a:r>
            <a:endParaRPr lang="en-US" dirty="0" smtClean="0"/>
          </a:p>
          <a:p>
            <a:r>
              <a:rPr lang="cs-CZ" dirty="0" smtClean="0"/>
              <a:t>Látky a kombinace látek (uvedeny </a:t>
            </a:r>
            <a:r>
              <a:rPr lang="cs-CZ" dirty="0"/>
              <a:t>v abecedním </a:t>
            </a:r>
            <a:r>
              <a:rPr lang="cs-CZ" dirty="0" smtClean="0"/>
              <a:t>pořadí)</a:t>
            </a:r>
          </a:p>
          <a:p>
            <a:r>
              <a:rPr lang="cs-CZ" dirty="0" smtClean="0"/>
              <a:t>Aktualizovaný 1x měsíčně (v návaznosti na rozhodnutí CHMP a CMDh po konzultaci s PRAC)</a:t>
            </a:r>
            <a:endParaRPr lang="cs-CZ" dirty="0"/>
          </a:p>
          <a:p>
            <a:r>
              <a:rPr lang="cs-CZ" dirty="0" smtClean="0"/>
              <a:t>Veškeré </a:t>
            </a:r>
            <a:r>
              <a:rPr lang="cs-CZ" dirty="0"/>
              <a:t>změny EURD listu vcházejí v platnost 6 měsíců po </a:t>
            </a:r>
            <a:r>
              <a:rPr lang="cs-CZ" dirty="0" smtClean="0"/>
              <a:t>uveřejnění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EURD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286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EURD list - 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EU </a:t>
            </a:r>
            <a:r>
              <a:rPr lang="cs-CZ" dirty="0"/>
              <a:t>reference </a:t>
            </a:r>
            <a:r>
              <a:rPr lang="cs-CZ" dirty="0" err="1" smtClean="0"/>
              <a:t>dates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Frekvence předkládaní PSUR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Příslušné DLP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Datum </a:t>
            </a:r>
            <a:r>
              <a:rPr lang="cs-CZ" dirty="0"/>
              <a:t>předložení ( jak je stanoven GVP VII</a:t>
            </a:r>
            <a:r>
              <a:rPr lang="cs-CZ" dirty="0" smtClean="0"/>
              <a:t>)</a:t>
            </a:r>
          </a:p>
          <a:p>
            <a:pPr lvl="1"/>
            <a:r>
              <a:rPr lang="cs-CZ" dirty="0"/>
              <a:t>70 </a:t>
            </a:r>
            <a:r>
              <a:rPr lang="cs-CZ" dirty="0" smtClean="0"/>
              <a:t>kalendářních dní: </a:t>
            </a:r>
            <a:r>
              <a:rPr lang="cs-CZ" dirty="0"/>
              <a:t>PSUR pokrývající </a:t>
            </a:r>
            <a:r>
              <a:rPr lang="cs-CZ" dirty="0" smtClean="0"/>
              <a:t>interval ≤ 1 </a:t>
            </a:r>
            <a:r>
              <a:rPr lang="cs-CZ" dirty="0"/>
              <a:t>rok</a:t>
            </a:r>
          </a:p>
          <a:p>
            <a:pPr lvl="1"/>
            <a:r>
              <a:rPr lang="cs-CZ" dirty="0"/>
              <a:t>90 kalendářních </a:t>
            </a:r>
            <a:r>
              <a:rPr lang="cs-CZ" dirty="0" smtClean="0"/>
              <a:t> dní</a:t>
            </a:r>
            <a:r>
              <a:rPr lang="cs-CZ" dirty="0"/>
              <a:t>: PSUR </a:t>
            </a:r>
            <a:r>
              <a:rPr lang="cs-CZ" dirty="0" smtClean="0"/>
              <a:t>pokrývající interval </a:t>
            </a:r>
            <a:r>
              <a:rPr lang="cs-CZ" dirty="0"/>
              <a:t>&gt; 1 rok</a:t>
            </a:r>
          </a:p>
          <a:p>
            <a:pPr lvl="1"/>
            <a:r>
              <a:rPr lang="cs-CZ" dirty="0"/>
              <a:t>90 dní: ad hoc </a:t>
            </a:r>
            <a:r>
              <a:rPr lang="cs-CZ" dirty="0" smtClean="0"/>
              <a:t>PSUR</a:t>
            </a:r>
            <a:endParaRPr lang="cs-CZ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Povinnost předkládání PSUR pro léčivé přípravky dle Art 10(1), 10a, 14, 16 a Směrnice 2001/83/EC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Příp. číslo PSUSA procedury a LMS pro PSUSA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EURD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43558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Repository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Centrální úložiště PSUR </a:t>
            </a:r>
            <a:r>
              <a:rPr lang="cs-CZ" dirty="0" smtClean="0"/>
              <a:t>EMA</a:t>
            </a:r>
            <a:r>
              <a:rPr lang="cs-CZ" dirty="0"/>
              <a:t>, které nahrazuje předkládání PSUR jednotlivým národním </a:t>
            </a:r>
            <a:r>
              <a:rPr lang="cs-CZ" dirty="0" smtClean="0"/>
              <a:t>agenturám</a:t>
            </a:r>
          </a:p>
          <a:p>
            <a:r>
              <a:rPr lang="cs-CZ" dirty="0"/>
              <a:t>S</a:t>
            </a:r>
            <a:r>
              <a:rPr lang="cs-CZ" dirty="0" smtClean="0"/>
              <a:t>louží </a:t>
            </a:r>
            <a:r>
              <a:rPr lang="cs-CZ" dirty="0"/>
              <a:t>k ukládání PSUR, hodnotících zpráv PSUR, připomínek členských států EU a odpovědí držitelů rozhodnutí o </a:t>
            </a:r>
            <a:r>
              <a:rPr lang="cs-CZ" dirty="0" smtClean="0"/>
              <a:t>registraci</a:t>
            </a:r>
          </a:p>
          <a:p>
            <a:r>
              <a:rPr lang="cs-CZ" dirty="0" smtClean="0"/>
              <a:t>Pilotní verze spuštěna v lednu 2015</a:t>
            </a:r>
          </a:p>
          <a:p>
            <a:r>
              <a:rPr lang="cs-CZ" dirty="0" smtClean="0"/>
              <a:t>Od 13.06.2016 platí povinnost předkládání PSUR výlučně prostřednictvím PSUR repository, („čistě národní přípravky“ – od 01.08.2016)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 repository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54491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repository – užitečné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PSUR repository </a:t>
            </a:r>
            <a:r>
              <a:rPr lang="cs-CZ" dirty="0" err="1" smtClean="0">
                <a:hlinkClick r:id="rId2"/>
              </a:rPr>
              <a:t>website</a:t>
            </a:r>
            <a:r>
              <a:rPr lang="cs-CZ" dirty="0">
                <a:hlinkClick r:id="rId2"/>
              </a:rPr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3"/>
              </a:rPr>
              <a:t>PSUR repository MAH user </a:t>
            </a:r>
            <a:r>
              <a:rPr lang="cs-CZ" dirty="0" err="1" smtClean="0">
                <a:hlinkClick r:id="rId3"/>
              </a:rPr>
              <a:t>guidance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document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eSubmission </a:t>
            </a:r>
            <a:r>
              <a:rPr lang="cs-CZ" dirty="0" err="1">
                <a:hlinkClick r:id="rId2"/>
              </a:rPr>
              <a:t>website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 repository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0132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PSUSA (PSUR single assessment) – jednotné hodnocení PSUR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Hodnocení na účinnou látku</a:t>
            </a:r>
          </a:p>
          <a:p>
            <a:r>
              <a:rPr lang="cs-CZ" dirty="0" smtClean="0"/>
              <a:t>Cíl PSUSA </a:t>
            </a:r>
            <a:r>
              <a:rPr lang="cs-CZ" dirty="0"/>
              <a:t>– </a:t>
            </a:r>
            <a:r>
              <a:rPr lang="cs-CZ" dirty="0" smtClean="0"/>
              <a:t>komplexní jednotné </a:t>
            </a:r>
            <a:r>
              <a:rPr lang="cs-CZ" dirty="0"/>
              <a:t>hodnocení </a:t>
            </a:r>
            <a:endParaRPr lang="cs-CZ" dirty="0" smtClean="0"/>
          </a:p>
          <a:p>
            <a:r>
              <a:rPr lang="cs-CZ" dirty="0" smtClean="0"/>
              <a:t>Týká </a:t>
            </a:r>
            <a:r>
              <a:rPr lang="cs-CZ" dirty="0"/>
              <a:t>se léčivých látek registrovaných ve více než 1 členském státě </a:t>
            </a:r>
            <a:r>
              <a:rPr lang="cs-CZ" dirty="0" smtClean="0"/>
              <a:t>EU</a:t>
            </a:r>
          </a:p>
          <a:p>
            <a:r>
              <a:rPr lang="cs-CZ" dirty="0"/>
              <a:t>Proceduru vede </a:t>
            </a:r>
            <a:r>
              <a:rPr lang="cs-CZ" dirty="0" smtClean="0"/>
              <a:t>LMS, </a:t>
            </a:r>
            <a:r>
              <a:rPr lang="cs-CZ" dirty="0"/>
              <a:t>který je jmenovaný </a:t>
            </a:r>
            <a:r>
              <a:rPr lang="cs-CZ" dirty="0" smtClean="0"/>
              <a:t>CMDh – jednou ustanovený LMS zůstává i pro následující podání</a:t>
            </a:r>
            <a:endParaRPr lang="cs-CZ" dirty="0"/>
          </a:p>
          <a:p>
            <a:r>
              <a:rPr lang="cs-CZ" dirty="0" smtClean="0"/>
              <a:t>„čistě národní“ </a:t>
            </a:r>
            <a:r>
              <a:rPr lang="cs-CZ" dirty="0"/>
              <a:t>přípravky – hodnotí stát, kde je přípravek zaregistrován, PSUSA se na něj nevztahuje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58705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hlinkClick r:id="rId2"/>
              </a:rPr>
              <a:t>SOP pro PSUSA non-</a:t>
            </a:r>
            <a:r>
              <a:rPr lang="cs-CZ" dirty="0" err="1" smtClean="0">
                <a:hlinkClick r:id="rId2"/>
              </a:rPr>
              <a:t>CAPs</a:t>
            </a:r>
            <a:r>
              <a:rPr lang="cs-CZ" dirty="0" smtClean="0">
                <a:hlinkClick r:id="rId2"/>
              </a:rPr>
              <a:t> (CMDh </a:t>
            </a:r>
            <a:r>
              <a:rPr lang="cs-CZ" dirty="0" err="1" smtClean="0">
                <a:hlinkClick r:id="rId2"/>
              </a:rPr>
              <a:t>website</a:t>
            </a:r>
            <a:r>
              <a:rPr lang="cs-CZ" dirty="0" smtClean="0"/>
              <a:t>)</a:t>
            </a:r>
          </a:p>
          <a:p>
            <a:r>
              <a:rPr lang="cs-CZ" dirty="0" smtClean="0"/>
              <a:t>Koordinace </a:t>
            </a:r>
            <a:r>
              <a:rPr lang="cs-CZ" dirty="0"/>
              <a:t>– EMA PSUR </a:t>
            </a:r>
            <a:r>
              <a:rPr lang="cs-CZ" dirty="0" err="1"/>
              <a:t>Service</a:t>
            </a:r>
            <a:endParaRPr lang="cs-CZ" dirty="0"/>
          </a:p>
          <a:p>
            <a:r>
              <a:rPr lang="cs-CZ" dirty="0"/>
              <a:t>Každá procedura má svého </a:t>
            </a:r>
            <a:r>
              <a:rPr lang="cs-CZ" dirty="0" err="1"/>
              <a:t>Procedure</a:t>
            </a:r>
            <a:r>
              <a:rPr lang="cs-CZ" dirty="0"/>
              <a:t> </a:t>
            </a:r>
            <a:r>
              <a:rPr lang="cs-CZ" dirty="0" err="1"/>
              <a:t>Manager</a:t>
            </a:r>
            <a:r>
              <a:rPr lang="cs-CZ" dirty="0"/>
              <a:t> a </a:t>
            </a:r>
            <a:r>
              <a:rPr lang="cs-CZ" dirty="0" err="1"/>
              <a:t>Procedure</a:t>
            </a:r>
            <a:r>
              <a:rPr lang="cs-CZ" dirty="0"/>
              <a:t> </a:t>
            </a:r>
            <a:r>
              <a:rPr lang="cs-CZ" dirty="0" err="1" smtClean="0"/>
              <a:t>Assistant</a:t>
            </a:r>
            <a:r>
              <a:rPr lang="cs-CZ" dirty="0" smtClean="0"/>
              <a:t> </a:t>
            </a:r>
          </a:p>
          <a:p>
            <a:r>
              <a:rPr lang="cs-CZ" dirty="0" smtClean="0"/>
              <a:t>V termínu DLP EMA kontaktuje všechny držitele (QPPV) kterých produkty jsou v PSUSA zahrnuty s následujícími informacemi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Číslo procedury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Seznam registrovaných přípravků s uvedenými detaily registrace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4917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povinností </a:t>
            </a:r>
            <a:r>
              <a:rPr lang="cs-CZ" dirty="0" smtClean="0"/>
              <a:t>držitele rozhodnutí o registraci </a:t>
            </a:r>
            <a:r>
              <a:rPr lang="cs-CZ" dirty="0"/>
              <a:t>sledovat termíny předkládání PSUR dle EURD listu, PSUSA procedura startuje podle uvedeného harmonogramu nezávisle na tom, jestli byl PSUR předložen</a:t>
            </a:r>
          </a:p>
          <a:p>
            <a:r>
              <a:rPr lang="cs-CZ" dirty="0"/>
              <a:t>Nezúčastnění </a:t>
            </a:r>
            <a:r>
              <a:rPr lang="cs-CZ" dirty="0" smtClean="0"/>
              <a:t>držitelé </a:t>
            </a:r>
            <a:r>
              <a:rPr lang="cs-CZ" dirty="0"/>
              <a:t>nemají možnost ovlivnit výsledky </a:t>
            </a:r>
            <a:r>
              <a:rPr lang="cs-CZ" dirty="0" smtClean="0"/>
              <a:t>hodnocení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10735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59" y="998730"/>
            <a:ext cx="77858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latin typeface="+mj-lt"/>
                <a:ea typeface="+mj-ea"/>
                <a:cs typeface="+mj-cs"/>
              </a:rPr>
              <a:t>PSUSA – časový </a:t>
            </a:r>
            <a:r>
              <a:rPr lang="cs-CZ" sz="3200" b="1" dirty="0" smtClean="0">
                <a:latin typeface="+mj-lt"/>
                <a:ea typeface="+mj-ea"/>
                <a:cs typeface="+mj-cs"/>
              </a:rPr>
              <a:t>harmonogram</a:t>
            </a:r>
            <a:endParaRPr lang="cs-CZ" sz="3200" b="1" dirty="0">
              <a:latin typeface="+mj-lt"/>
              <a:ea typeface="+mj-ea"/>
              <a:cs typeface="+mj-cs"/>
            </a:endParaRPr>
          </a:p>
          <a:p>
            <a:r>
              <a:rPr lang="cs-CZ" dirty="0" smtClean="0"/>
              <a:t> </a:t>
            </a:r>
            <a:r>
              <a:rPr lang="cs-CZ" dirty="0"/>
              <a:t>– 134 dní hodnocení </a:t>
            </a:r>
            <a:r>
              <a:rPr lang="cs-CZ" dirty="0" smtClean="0"/>
              <a:t>– bez </a:t>
            </a:r>
            <a:r>
              <a:rPr lang="cs-CZ" dirty="0" err="1" smtClean="0"/>
              <a:t>clock</a:t>
            </a:r>
            <a:r>
              <a:rPr lang="cs-CZ" dirty="0" smtClean="0"/>
              <a:t>-stopu </a:t>
            </a:r>
          </a:p>
          <a:p>
            <a:r>
              <a:rPr lang="cs-CZ" dirty="0" smtClean="0"/>
              <a:t>–  případně následně </a:t>
            </a:r>
            <a:r>
              <a:rPr lang="cs-CZ" dirty="0"/>
              <a:t>67 dní do rozhodnutí </a:t>
            </a:r>
            <a:r>
              <a:rPr lang="cs-CZ" dirty="0" smtClean="0"/>
              <a:t>EK</a:t>
            </a:r>
          </a:p>
          <a:p>
            <a:r>
              <a:rPr lang="cs-CZ" sz="1000" dirty="0" smtClean="0">
                <a:solidFill>
                  <a:srgbClr val="00B0F0"/>
                </a:solidFill>
              </a:rPr>
              <a:t>Zdroj: EMA: </a:t>
            </a:r>
            <a:r>
              <a:rPr lang="cs-CZ" sz="1000" dirty="0" err="1" smtClean="0">
                <a:solidFill>
                  <a:srgbClr val="00B0F0"/>
                </a:solidFill>
              </a:rPr>
              <a:t>Periodic</a:t>
            </a:r>
            <a:r>
              <a:rPr lang="cs-CZ" sz="1000" dirty="0" smtClean="0">
                <a:solidFill>
                  <a:srgbClr val="00B0F0"/>
                </a:solidFill>
              </a:rPr>
              <a:t> </a:t>
            </a:r>
            <a:r>
              <a:rPr lang="cs-CZ" sz="1000" dirty="0" err="1" smtClean="0">
                <a:solidFill>
                  <a:srgbClr val="00B0F0"/>
                </a:solidFill>
              </a:rPr>
              <a:t>safety</a:t>
            </a:r>
            <a:r>
              <a:rPr lang="cs-CZ" sz="1000" dirty="0" smtClean="0">
                <a:solidFill>
                  <a:srgbClr val="00B0F0"/>
                </a:solidFill>
              </a:rPr>
              <a:t> update </a:t>
            </a:r>
            <a:r>
              <a:rPr lang="cs-CZ" sz="1000" dirty="0" err="1" smtClean="0">
                <a:solidFill>
                  <a:srgbClr val="00B0F0"/>
                </a:solidFill>
              </a:rPr>
              <a:t>reports</a:t>
            </a:r>
            <a:r>
              <a:rPr lang="cs-CZ" sz="1000" dirty="0" smtClean="0">
                <a:solidFill>
                  <a:srgbClr val="00B0F0"/>
                </a:solidFill>
              </a:rPr>
              <a:t> – Q and A</a:t>
            </a:r>
            <a:endParaRPr lang="cs-CZ" sz="1000" dirty="0">
              <a:solidFill>
                <a:srgbClr val="00B0F0"/>
              </a:solidFill>
            </a:endParaRPr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173393"/>
              </p:ext>
            </p:extLst>
          </p:nvPr>
        </p:nvGraphicFramePr>
        <p:xfrm>
          <a:off x="611560" y="2303874"/>
          <a:ext cx="7785864" cy="34203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183"/>
                <a:gridCol w="3945681"/>
              </a:tblGrid>
              <a:tr h="25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</a:rPr>
                        <a:t>Day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Action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Start </a:t>
                      </a:r>
                      <a:r>
                        <a:rPr lang="cs-CZ" sz="1200" dirty="0" err="1">
                          <a:effectLst/>
                        </a:rPr>
                        <a:t>of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procedure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according</a:t>
                      </a:r>
                      <a:r>
                        <a:rPr lang="cs-CZ" sz="1200" dirty="0">
                          <a:effectLst/>
                        </a:rPr>
                        <a:t> to </a:t>
                      </a:r>
                      <a:r>
                        <a:rPr lang="cs-CZ" sz="1200" dirty="0" err="1" smtClean="0">
                          <a:effectLst/>
                        </a:rPr>
                        <a:t>the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r>
                        <a:rPr lang="cs-CZ" sz="1200" dirty="0" err="1" smtClean="0">
                          <a:effectLst/>
                        </a:rPr>
                        <a:t>published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r>
                        <a:rPr lang="cs-CZ" sz="1200" dirty="0" err="1" smtClean="0">
                          <a:effectLst/>
                        </a:rPr>
                        <a:t>timetable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Rapporteur’s</a:t>
                      </a:r>
                      <a:r>
                        <a:rPr lang="cs-CZ" sz="1200" dirty="0">
                          <a:effectLst/>
                        </a:rPr>
                        <a:t> / </a:t>
                      </a:r>
                      <a:r>
                        <a:rPr lang="cs-CZ" sz="1200" dirty="0" err="1">
                          <a:effectLst/>
                        </a:rPr>
                        <a:t>Member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State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preliminary</a:t>
                      </a:r>
                      <a:r>
                        <a:rPr lang="cs-CZ" sz="1200" dirty="0">
                          <a:effectLst/>
                        </a:rPr>
                        <a:t> assessment report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5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90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MAH and PRAC members’ / Member States comments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105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Rapporteur’s</a:t>
                      </a:r>
                      <a:r>
                        <a:rPr lang="cs-CZ" sz="1200" dirty="0">
                          <a:effectLst/>
                        </a:rPr>
                        <a:t> / </a:t>
                      </a:r>
                      <a:r>
                        <a:rPr lang="cs-CZ" sz="1200" dirty="0" err="1">
                          <a:effectLst/>
                        </a:rPr>
                        <a:t>Member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State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updated</a:t>
                      </a:r>
                      <a:r>
                        <a:rPr lang="cs-CZ" sz="1200" dirty="0">
                          <a:effectLst/>
                        </a:rPr>
                        <a:t> assessment report (</a:t>
                      </a:r>
                      <a:r>
                        <a:rPr lang="cs-CZ" sz="1200" dirty="0" err="1">
                          <a:effectLst/>
                        </a:rPr>
                        <a:t>if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necessary</a:t>
                      </a:r>
                      <a:r>
                        <a:rPr lang="cs-CZ" sz="1200" dirty="0">
                          <a:effectLst/>
                        </a:rPr>
                        <a:t>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120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recommendation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adoption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with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final</a:t>
                      </a:r>
                      <a:r>
                        <a:rPr lang="cs-CZ" sz="1200" dirty="0">
                          <a:effectLst/>
                        </a:rPr>
                        <a:t> PRAC assessment report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799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</a:rPr>
                        <a:t>Day</a:t>
                      </a:r>
                      <a:r>
                        <a:rPr lang="cs-CZ" sz="1200" dirty="0">
                          <a:effectLst/>
                        </a:rPr>
                        <a:t> 134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CHMP </a:t>
                      </a:r>
                      <a:r>
                        <a:rPr lang="cs-CZ" sz="1200" dirty="0" err="1">
                          <a:effectLst/>
                        </a:rPr>
                        <a:t>opinion</a:t>
                      </a:r>
                      <a:r>
                        <a:rPr lang="cs-CZ" sz="1200" dirty="0">
                          <a:effectLst/>
                        </a:rPr>
                        <a:t> / CMDh </a:t>
                      </a:r>
                      <a:r>
                        <a:rPr lang="cs-CZ" sz="1200" dirty="0" err="1">
                          <a:effectLst/>
                        </a:rPr>
                        <a:t>position</a:t>
                      </a:r>
                      <a:r>
                        <a:rPr lang="cs-CZ" sz="1200" dirty="0">
                          <a:effectLst/>
                        </a:rPr>
                        <a:t> (in case PRAC </a:t>
                      </a:r>
                      <a:r>
                        <a:rPr lang="cs-CZ" sz="1200" dirty="0" err="1">
                          <a:effectLst/>
                        </a:rPr>
                        <a:t>recommends</a:t>
                      </a:r>
                      <a:r>
                        <a:rPr lang="cs-CZ" sz="1200" dirty="0">
                          <a:effectLst/>
                        </a:rPr>
                        <a:t> a </a:t>
                      </a:r>
                      <a:r>
                        <a:rPr lang="cs-CZ" sz="1200" dirty="0" err="1">
                          <a:effectLst/>
                        </a:rPr>
                        <a:t>variation</a:t>
                      </a:r>
                      <a:r>
                        <a:rPr lang="cs-CZ" sz="1200" dirty="0">
                          <a:effectLst/>
                        </a:rPr>
                        <a:t>, </a:t>
                      </a:r>
                      <a:r>
                        <a:rPr lang="cs-CZ" sz="1200" dirty="0" err="1">
                          <a:effectLst/>
                        </a:rPr>
                        <a:t>suspension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or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revocation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of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MA)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2123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Změna, pozastavení, zrušení registrace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934019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25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Implementace závěrů PSUSA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Vlastní hodnocení se týká pouze těch přípravků, které předkládají PSUR (dle EURD listu)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ALE</a:t>
            </a:r>
          </a:p>
          <a:p>
            <a:r>
              <a:rPr lang="cs-CZ" dirty="0"/>
              <a:t>Závěry jsou závazné i pro přípravky, které PSUR nepředkládají</a:t>
            </a:r>
          </a:p>
          <a:p>
            <a:r>
              <a:rPr lang="cs-CZ" dirty="0"/>
              <a:t>Doporučení </a:t>
            </a:r>
            <a:r>
              <a:rPr lang="cs-CZ" dirty="0" smtClean="0"/>
              <a:t>CMDh, </a:t>
            </a:r>
            <a:r>
              <a:rPr lang="cs-CZ" dirty="0"/>
              <a:t>EK včetně implementací do textů a obecné informace pro </a:t>
            </a:r>
            <a:r>
              <a:rPr lang="cs-CZ" dirty="0" smtClean="0"/>
              <a:t>držitelé rozhodnutí o registraci </a:t>
            </a:r>
            <a:r>
              <a:rPr lang="cs-CZ" dirty="0"/>
              <a:t>týkající se implementace PSUSA na webu SÚKL: </a:t>
            </a:r>
            <a:r>
              <a:rPr lang="cs-CZ" dirty="0">
                <a:hlinkClick r:id="rId2"/>
              </a:rPr>
              <a:t>http://www.sukl.cz/leciva/psusa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Extrapolace závěru pro léčivé přípravky přímo nespadající pod rozsah PSUSA  – sledovat informace na stránkách </a:t>
            </a:r>
            <a:r>
              <a:rPr lang="cs-CZ" dirty="0" smtClean="0">
                <a:hlinkClick r:id="rId3"/>
              </a:rPr>
              <a:t>CMDh</a:t>
            </a:r>
            <a:r>
              <a:rPr lang="cs-CZ" dirty="0" smtClean="0"/>
              <a:t>/</a:t>
            </a:r>
            <a:r>
              <a:rPr lang="cs-CZ" dirty="0" smtClean="0">
                <a:hlinkClick r:id="rId2"/>
              </a:rPr>
              <a:t>SÚKL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8626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1388</Words>
  <Application>Microsoft Office PowerPoint</Application>
  <PresentationFormat>Předvádění na obrazovce (4:3)</PresentationFormat>
  <Paragraphs>207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Periodicky aktualizované zprávy o bezpečnosti (psur) a jejich hodnocení (psusa)</vt:lpstr>
      <vt:lpstr>Obsah</vt:lpstr>
      <vt:lpstr>Periodicky aktualizované zprávy o bezpečnosti (PSUR)</vt:lpstr>
      <vt:lpstr>PSUR</vt:lpstr>
      <vt:lpstr>PSUR formát a obsah</vt:lpstr>
      <vt:lpstr>Obsah PSUR z hlediska FV hodnocení</vt:lpstr>
      <vt:lpstr>Kvalitní PSUR - ANO</vt:lpstr>
      <vt:lpstr>Kvalitní PSUR – ANO (pokračování)</vt:lpstr>
      <vt:lpstr>PSUR - NE</vt:lpstr>
      <vt:lpstr>Prezentace aplikace PowerPoint</vt:lpstr>
      <vt:lpstr>EURD list</vt:lpstr>
      <vt:lpstr>EURD list - obsah</vt:lpstr>
      <vt:lpstr>PSUR Repository</vt:lpstr>
      <vt:lpstr>PSUR repository – užitečné odkazy</vt:lpstr>
      <vt:lpstr>PSUSA (PSUR single assessment) – jednotné hodnocení PSUR</vt:lpstr>
      <vt:lpstr>PSUSA</vt:lpstr>
      <vt:lpstr>Prezentace aplikace PowerPoint</vt:lpstr>
      <vt:lpstr>Prezentace aplikace PowerPoint</vt:lpstr>
      <vt:lpstr>Změna, pozastavení, zrušení registrace</vt:lpstr>
      <vt:lpstr>Implementace závěrů PSUSA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46</cp:revision>
  <dcterms:created xsi:type="dcterms:W3CDTF">2012-11-07T12:54:42Z</dcterms:created>
  <dcterms:modified xsi:type="dcterms:W3CDTF">2017-01-19T16:23:47Z</dcterms:modified>
</cp:coreProperties>
</file>