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45"/>
  </p:notesMasterIdLst>
  <p:handoutMasterIdLst>
    <p:handoutMasterId r:id="rId46"/>
  </p:handoutMasterIdLst>
  <p:sldIdLst>
    <p:sldId id="257" r:id="rId4"/>
    <p:sldId id="287" r:id="rId5"/>
    <p:sldId id="258" r:id="rId6"/>
    <p:sldId id="269" r:id="rId7"/>
    <p:sldId id="260" r:id="rId8"/>
    <p:sldId id="297" r:id="rId9"/>
    <p:sldId id="298" r:id="rId10"/>
    <p:sldId id="299" r:id="rId11"/>
    <p:sldId id="261" r:id="rId12"/>
    <p:sldId id="264" r:id="rId13"/>
    <p:sldId id="265" r:id="rId14"/>
    <p:sldId id="266" r:id="rId15"/>
    <p:sldId id="267" r:id="rId16"/>
    <p:sldId id="268" r:id="rId17"/>
    <p:sldId id="270" r:id="rId18"/>
    <p:sldId id="273" r:id="rId19"/>
    <p:sldId id="272" r:id="rId20"/>
    <p:sldId id="274" r:id="rId21"/>
    <p:sldId id="275" r:id="rId22"/>
    <p:sldId id="286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8" r:id="rId32"/>
    <p:sldId id="284" r:id="rId33"/>
    <p:sldId id="294" r:id="rId34"/>
    <p:sldId id="285" r:id="rId35"/>
    <p:sldId id="289" r:id="rId36"/>
    <p:sldId id="290" r:id="rId37"/>
    <p:sldId id="293" r:id="rId38"/>
    <p:sldId id="295" r:id="rId39"/>
    <p:sldId id="300" r:id="rId40"/>
    <p:sldId id="301" r:id="rId41"/>
    <p:sldId id="291" r:id="rId42"/>
    <p:sldId id="292" r:id="rId43"/>
    <p:sldId id="259" r:id="rId4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viewProps" Target="viewProps.xml"/><Relationship Id="rId8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3A5652-99F0-4ECC-B838-D47A4CB70F05}" type="doc">
      <dgm:prSet loTypeId="urn:microsoft.com/office/officeart/2005/8/layout/hierarchy5" loCatId="hierarchy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085A43A-7F4E-4E49-BCCE-7826EE996E42}">
      <dgm:prSet phldrT="[Text]" custT="1"/>
      <dgm:spPr/>
      <dgm:t>
        <a:bodyPr/>
        <a:lstStyle/>
        <a:p>
          <a:r>
            <a:rPr lang="cs-CZ" sz="2000" b="1" dirty="0" smtClean="0"/>
            <a:t>PSMF</a:t>
          </a:r>
          <a:endParaRPr lang="cs-CZ" sz="2000" b="1" dirty="0"/>
        </a:p>
      </dgm:t>
    </dgm:pt>
    <dgm:pt modelId="{9A3AAAFF-09B6-4404-AAFB-C394ECB8E7BD}" type="parTrans" cxnId="{5000003C-45C3-40CF-9220-CD22CB928760}">
      <dgm:prSet/>
      <dgm:spPr/>
      <dgm:t>
        <a:bodyPr/>
        <a:lstStyle/>
        <a:p>
          <a:endParaRPr lang="cs-CZ"/>
        </a:p>
      </dgm:t>
    </dgm:pt>
    <dgm:pt modelId="{7F6C1E1A-6BC0-4618-ACA2-8BC792D71695}" type="sibTrans" cxnId="{5000003C-45C3-40CF-9220-CD22CB928760}">
      <dgm:prSet/>
      <dgm:spPr/>
      <dgm:t>
        <a:bodyPr/>
        <a:lstStyle/>
        <a:p>
          <a:endParaRPr lang="cs-CZ"/>
        </a:p>
      </dgm:t>
    </dgm:pt>
    <dgm:pt modelId="{DA9F4A47-EF3D-4019-9525-D4528ED26C4B}">
      <dgm:prSet phldrT="[Text]"/>
      <dgm:spPr/>
      <dgm:t>
        <a:bodyPr/>
        <a:lstStyle/>
        <a:p>
          <a:pPr algn="l"/>
          <a:r>
            <a:rPr lang="cs-CZ" b="1" dirty="0" smtClean="0"/>
            <a:t>1 QPPV</a:t>
          </a:r>
          <a:endParaRPr lang="cs-CZ" b="1" dirty="0"/>
        </a:p>
      </dgm:t>
    </dgm:pt>
    <dgm:pt modelId="{BBE3BC08-A287-45C0-8607-03408F4F6897}" type="parTrans" cxnId="{0938855C-8F4E-4BBB-9E67-A19351AE2390}">
      <dgm:prSet/>
      <dgm:spPr/>
      <dgm:t>
        <a:bodyPr/>
        <a:lstStyle/>
        <a:p>
          <a:endParaRPr lang="cs-CZ"/>
        </a:p>
      </dgm:t>
    </dgm:pt>
    <dgm:pt modelId="{FF1E5DEC-9DA8-48EC-A075-1EE04480103C}" type="sibTrans" cxnId="{0938855C-8F4E-4BBB-9E67-A19351AE2390}">
      <dgm:prSet/>
      <dgm:spPr/>
      <dgm:t>
        <a:bodyPr/>
        <a:lstStyle/>
        <a:p>
          <a:endParaRPr lang="cs-CZ"/>
        </a:p>
      </dgm:t>
    </dgm:pt>
    <dgm:pt modelId="{114C6363-31CF-4C86-918B-4D34D1ED26D4}">
      <dgm:prSet phldrT="[Text]"/>
      <dgm:spPr/>
      <dgm:t>
        <a:bodyPr/>
        <a:lstStyle/>
        <a:p>
          <a:r>
            <a:rPr lang="cs-CZ" b="1" dirty="0" err="1" smtClean="0"/>
            <a:t>Annex</a:t>
          </a:r>
          <a:r>
            <a:rPr lang="cs-CZ" b="1" dirty="0" smtClean="0"/>
            <a:t> D</a:t>
          </a:r>
          <a:endParaRPr lang="cs-CZ" b="1" dirty="0"/>
        </a:p>
      </dgm:t>
    </dgm:pt>
    <dgm:pt modelId="{BF1044B3-1E28-4975-9956-0A743267D487}" type="parTrans" cxnId="{A01E8993-04E5-44B5-8B12-463322656F8E}">
      <dgm:prSet/>
      <dgm:spPr/>
      <dgm:t>
        <a:bodyPr/>
        <a:lstStyle/>
        <a:p>
          <a:endParaRPr lang="cs-CZ"/>
        </a:p>
      </dgm:t>
    </dgm:pt>
    <dgm:pt modelId="{12AB9C0E-225C-4402-89A4-D156FA2A40FC}" type="sibTrans" cxnId="{A01E8993-04E5-44B5-8B12-463322656F8E}">
      <dgm:prSet/>
      <dgm:spPr/>
      <dgm:t>
        <a:bodyPr/>
        <a:lstStyle/>
        <a:p>
          <a:endParaRPr lang="cs-CZ"/>
        </a:p>
      </dgm:t>
    </dgm:pt>
    <dgm:pt modelId="{C547E7E2-9BA2-4A41-A7F9-660695606253}">
      <dgm:prSet phldrT="[Text]"/>
      <dgm:spPr/>
      <dgm:t>
        <a:bodyPr/>
        <a:lstStyle/>
        <a:p>
          <a:pPr algn="l"/>
          <a:r>
            <a:rPr lang="cs-CZ" b="1" dirty="0" smtClean="0"/>
            <a:t>5 procesy</a:t>
          </a:r>
          <a:endParaRPr lang="cs-CZ" b="1" dirty="0"/>
        </a:p>
      </dgm:t>
    </dgm:pt>
    <dgm:pt modelId="{568DC7E7-24B7-48D1-AC78-FB0DEB8B4C69}" type="parTrans" cxnId="{1353139F-CF43-48DF-ACEF-84827CC32332}">
      <dgm:prSet/>
      <dgm:spPr/>
      <dgm:t>
        <a:bodyPr/>
        <a:lstStyle/>
        <a:p>
          <a:endParaRPr lang="cs-CZ"/>
        </a:p>
      </dgm:t>
    </dgm:pt>
    <dgm:pt modelId="{BA3D9A3F-7580-43A1-B953-F9D2C33F4EE2}" type="sibTrans" cxnId="{1353139F-CF43-48DF-ACEF-84827CC32332}">
      <dgm:prSet/>
      <dgm:spPr/>
      <dgm:t>
        <a:bodyPr/>
        <a:lstStyle/>
        <a:p>
          <a:endParaRPr lang="cs-CZ"/>
        </a:p>
      </dgm:t>
    </dgm:pt>
    <dgm:pt modelId="{1E89514F-FF94-46F3-94C4-94550123A08F}">
      <dgm:prSet phldrT="[Text]"/>
      <dgm:spPr/>
      <dgm:t>
        <a:bodyPr/>
        <a:lstStyle/>
        <a:p>
          <a:pPr algn="l"/>
          <a:r>
            <a:rPr lang="cs-CZ" b="1" dirty="0" smtClean="0"/>
            <a:t>2 </a:t>
          </a:r>
          <a:r>
            <a:rPr lang="cs-CZ" b="1" dirty="0" err="1" smtClean="0"/>
            <a:t>org</a:t>
          </a:r>
          <a:r>
            <a:rPr lang="cs-CZ" b="1" dirty="0" smtClean="0"/>
            <a:t>. struktura</a:t>
          </a:r>
          <a:endParaRPr lang="cs-CZ" b="1" dirty="0"/>
        </a:p>
      </dgm:t>
    </dgm:pt>
    <dgm:pt modelId="{9C4AE5A8-EE6D-495A-B136-D2DE6B03EEA9}" type="parTrans" cxnId="{F6F2088E-29F0-47FC-8282-2B152A580F8B}">
      <dgm:prSet/>
      <dgm:spPr/>
      <dgm:t>
        <a:bodyPr/>
        <a:lstStyle/>
        <a:p>
          <a:endParaRPr lang="cs-CZ"/>
        </a:p>
      </dgm:t>
    </dgm:pt>
    <dgm:pt modelId="{8B781340-4A2A-460B-A5C1-EF3108294F74}" type="sibTrans" cxnId="{F6F2088E-29F0-47FC-8282-2B152A580F8B}">
      <dgm:prSet/>
      <dgm:spPr/>
      <dgm:t>
        <a:bodyPr/>
        <a:lstStyle/>
        <a:p>
          <a:endParaRPr lang="cs-CZ"/>
        </a:p>
      </dgm:t>
    </dgm:pt>
    <dgm:pt modelId="{88E54D4A-C290-4CE1-A4BD-A6A7C23FF308}">
      <dgm:prSet phldrT="[Text]"/>
      <dgm:spPr/>
      <dgm:t>
        <a:bodyPr/>
        <a:lstStyle/>
        <a:p>
          <a:pPr algn="l"/>
          <a:r>
            <a:rPr lang="cs-CZ" b="1" dirty="0" smtClean="0"/>
            <a:t>3 zdroje</a:t>
          </a:r>
          <a:endParaRPr lang="cs-CZ" b="1" dirty="0"/>
        </a:p>
      </dgm:t>
    </dgm:pt>
    <dgm:pt modelId="{10889D7F-22BD-4F70-B0D4-218633FDBDA5}" type="parTrans" cxnId="{7B3FC240-F839-42AD-9E7F-70C4F20A890F}">
      <dgm:prSet/>
      <dgm:spPr/>
      <dgm:t>
        <a:bodyPr/>
        <a:lstStyle/>
        <a:p>
          <a:endParaRPr lang="cs-CZ"/>
        </a:p>
      </dgm:t>
    </dgm:pt>
    <dgm:pt modelId="{4E16AED4-7E2B-4394-9F0A-DA8B3E84E54B}" type="sibTrans" cxnId="{7B3FC240-F839-42AD-9E7F-70C4F20A890F}">
      <dgm:prSet/>
      <dgm:spPr/>
      <dgm:t>
        <a:bodyPr/>
        <a:lstStyle/>
        <a:p>
          <a:endParaRPr lang="cs-CZ"/>
        </a:p>
      </dgm:t>
    </dgm:pt>
    <dgm:pt modelId="{07869445-1430-4990-AC33-00CA77A3B880}">
      <dgm:prSet phldrT="[Text]"/>
      <dgm:spPr/>
      <dgm:t>
        <a:bodyPr/>
        <a:lstStyle/>
        <a:p>
          <a:pPr algn="l"/>
          <a:r>
            <a:rPr lang="cs-CZ" b="1" dirty="0" smtClean="0"/>
            <a:t>4 PC </a:t>
          </a:r>
          <a:r>
            <a:rPr lang="cs-CZ" b="1" dirty="0" err="1" smtClean="0"/>
            <a:t>str</a:t>
          </a:r>
          <a:r>
            <a:rPr lang="cs-CZ" b="1" dirty="0" smtClean="0"/>
            <a:t> + </a:t>
          </a:r>
          <a:r>
            <a:rPr lang="cs-CZ" b="1" dirty="0" err="1" smtClean="0"/>
            <a:t>db</a:t>
          </a:r>
          <a:endParaRPr lang="cs-CZ" b="1" dirty="0"/>
        </a:p>
      </dgm:t>
    </dgm:pt>
    <dgm:pt modelId="{95F943D4-02C7-4406-A342-FDE4690E5BF7}" type="parTrans" cxnId="{6122A6BC-05EA-4997-938C-3348A08319BE}">
      <dgm:prSet/>
      <dgm:spPr/>
      <dgm:t>
        <a:bodyPr/>
        <a:lstStyle/>
        <a:p>
          <a:endParaRPr lang="cs-CZ"/>
        </a:p>
      </dgm:t>
    </dgm:pt>
    <dgm:pt modelId="{5293D82D-ABA0-4B9B-8553-49993F628E2C}" type="sibTrans" cxnId="{6122A6BC-05EA-4997-938C-3348A08319BE}">
      <dgm:prSet/>
      <dgm:spPr/>
      <dgm:t>
        <a:bodyPr/>
        <a:lstStyle/>
        <a:p>
          <a:endParaRPr lang="cs-CZ"/>
        </a:p>
      </dgm:t>
    </dgm:pt>
    <dgm:pt modelId="{A2791111-DD0D-4DEA-935E-8C233BB722F9}">
      <dgm:prSet phldrT="[Text]"/>
      <dgm:spPr/>
      <dgm:t>
        <a:bodyPr/>
        <a:lstStyle/>
        <a:p>
          <a:r>
            <a:rPr lang="cs-CZ" b="1" dirty="0" err="1" smtClean="0"/>
            <a:t>Annex</a:t>
          </a:r>
          <a:r>
            <a:rPr lang="cs-CZ" b="1" dirty="0" smtClean="0"/>
            <a:t> A</a:t>
          </a:r>
          <a:endParaRPr lang="cs-CZ" b="1" dirty="0"/>
        </a:p>
      </dgm:t>
    </dgm:pt>
    <dgm:pt modelId="{371C65EE-C4E6-498C-8AC0-21CA2D5AFFF4}" type="parTrans" cxnId="{64352AAA-4DD5-4FBC-947D-A2C45AC763D2}">
      <dgm:prSet/>
      <dgm:spPr/>
      <dgm:t>
        <a:bodyPr/>
        <a:lstStyle/>
        <a:p>
          <a:endParaRPr lang="cs-CZ"/>
        </a:p>
      </dgm:t>
    </dgm:pt>
    <dgm:pt modelId="{FF822012-CF36-406E-B42B-7633A8F27A44}" type="sibTrans" cxnId="{64352AAA-4DD5-4FBC-947D-A2C45AC763D2}">
      <dgm:prSet/>
      <dgm:spPr/>
      <dgm:t>
        <a:bodyPr/>
        <a:lstStyle/>
        <a:p>
          <a:endParaRPr lang="cs-CZ"/>
        </a:p>
      </dgm:t>
    </dgm:pt>
    <dgm:pt modelId="{9AC2F658-E1C3-46E2-9BB7-BA99C6A3376B}">
      <dgm:prSet phldrT="[Text]"/>
      <dgm:spPr/>
      <dgm:t>
        <a:bodyPr/>
        <a:lstStyle/>
        <a:p>
          <a:r>
            <a:rPr lang="cs-CZ" b="1" dirty="0" err="1" smtClean="0"/>
            <a:t>Annex</a:t>
          </a:r>
          <a:r>
            <a:rPr lang="cs-CZ" b="1" dirty="0" smtClean="0"/>
            <a:t> B</a:t>
          </a:r>
          <a:endParaRPr lang="cs-CZ" b="1" dirty="0"/>
        </a:p>
      </dgm:t>
    </dgm:pt>
    <dgm:pt modelId="{CF3396B9-40A5-429C-B0CE-62F12E2D0E34}" type="parTrans" cxnId="{07E839D6-7E08-4623-9FC0-72A9E2896F53}">
      <dgm:prSet/>
      <dgm:spPr/>
      <dgm:t>
        <a:bodyPr/>
        <a:lstStyle/>
        <a:p>
          <a:endParaRPr lang="cs-CZ"/>
        </a:p>
      </dgm:t>
    </dgm:pt>
    <dgm:pt modelId="{219EAF46-5BC6-493A-A7A9-97AA8DBE82DC}" type="sibTrans" cxnId="{07E839D6-7E08-4623-9FC0-72A9E2896F53}">
      <dgm:prSet/>
      <dgm:spPr/>
      <dgm:t>
        <a:bodyPr/>
        <a:lstStyle/>
        <a:p>
          <a:endParaRPr lang="cs-CZ"/>
        </a:p>
      </dgm:t>
    </dgm:pt>
    <dgm:pt modelId="{DB50C99A-1146-4AD5-9DB7-9AFB6764C3AB}">
      <dgm:prSet phldrT="[Text]"/>
      <dgm:spPr/>
      <dgm:t>
        <a:bodyPr/>
        <a:lstStyle/>
        <a:p>
          <a:r>
            <a:rPr lang="cs-CZ" b="1" dirty="0" err="1" smtClean="0"/>
            <a:t>Annex</a:t>
          </a:r>
          <a:r>
            <a:rPr lang="cs-CZ" b="1" dirty="0" smtClean="0"/>
            <a:t> C</a:t>
          </a:r>
          <a:endParaRPr lang="cs-CZ" b="1" dirty="0"/>
        </a:p>
      </dgm:t>
    </dgm:pt>
    <dgm:pt modelId="{4715F71C-7C04-4A46-980A-27DEDF7447CE}" type="parTrans" cxnId="{6383957E-C9CB-4A4E-A4E9-14D85EEA1675}">
      <dgm:prSet/>
      <dgm:spPr/>
      <dgm:t>
        <a:bodyPr/>
        <a:lstStyle/>
        <a:p>
          <a:endParaRPr lang="cs-CZ"/>
        </a:p>
      </dgm:t>
    </dgm:pt>
    <dgm:pt modelId="{6F36FAFA-D344-4187-AE04-C37CA2AA48D1}" type="sibTrans" cxnId="{6383957E-C9CB-4A4E-A4E9-14D85EEA1675}">
      <dgm:prSet/>
      <dgm:spPr/>
      <dgm:t>
        <a:bodyPr/>
        <a:lstStyle/>
        <a:p>
          <a:endParaRPr lang="cs-CZ"/>
        </a:p>
      </dgm:t>
    </dgm:pt>
    <dgm:pt modelId="{56DA0629-4F60-440C-9A80-9C3F0E7003A9}">
      <dgm:prSet phldrT="[Text]"/>
      <dgm:spPr/>
      <dgm:t>
        <a:bodyPr/>
        <a:lstStyle/>
        <a:p>
          <a:r>
            <a:rPr lang="cs-CZ" b="1" dirty="0" err="1" smtClean="0"/>
            <a:t>Annex</a:t>
          </a:r>
          <a:r>
            <a:rPr lang="cs-CZ" b="1" dirty="0" smtClean="0"/>
            <a:t> E</a:t>
          </a:r>
          <a:endParaRPr lang="cs-CZ" b="1" dirty="0"/>
        </a:p>
      </dgm:t>
    </dgm:pt>
    <dgm:pt modelId="{931DC83A-79A7-4E5D-9FCE-2D3C508D64D5}" type="parTrans" cxnId="{FF2C5A4C-26F7-4B9A-8D41-37827406D473}">
      <dgm:prSet/>
      <dgm:spPr/>
      <dgm:t>
        <a:bodyPr/>
        <a:lstStyle/>
        <a:p>
          <a:endParaRPr lang="cs-CZ"/>
        </a:p>
      </dgm:t>
    </dgm:pt>
    <dgm:pt modelId="{99F12F2C-4743-4D98-B923-B961A1241A0F}" type="sibTrans" cxnId="{FF2C5A4C-26F7-4B9A-8D41-37827406D473}">
      <dgm:prSet/>
      <dgm:spPr/>
      <dgm:t>
        <a:bodyPr/>
        <a:lstStyle/>
        <a:p>
          <a:endParaRPr lang="cs-CZ"/>
        </a:p>
      </dgm:t>
    </dgm:pt>
    <dgm:pt modelId="{7199DDCF-0DA4-41F9-9AB4-2FE93D872EEE}">
      <dgm:prSet phldrT="[Text]"/>
      <dgm:spPr/>
      <dgm:t>
        <a:bodyPr/>
        <a:lstStyle/>
        <a:p>
          <a:pPr algn="l"/>
          <a:r>
            <a:rPr lang="cs-CZ" b="1" dirty="0" smtClean="0"/>
            <a:t>6 popis výkonnosti</a:t>
          </a:r>
          <a:endParaRPr lang="cs-CZ" b="1" dirty="0"/>
        </a:p>
      </dgm:t>
    </dgm:pt>
    <dgm:pt modelId="{56359445-78BA-49B5-BA79-3E65C32E11E5}" type="parTrans" cxnId="{50E84DD6-C14D-407B-B400-C4D2AEB74ED5}">
      <dgm:prSet/>
      <dgm:spPr/>
      <dgm:t>
        <a:bodyPr/>
        <a:lstStyle/>
        <a:p>
          <a:endParaRPr lang="cs-CZ"/>
        </a:p>
      </dgm:t>
    </dgm:pt>
    <dgm:pt modelId="{C868E8FC-D1C3-4031-ABB7-F64269EAAF9F}" type="sibTrans" cxnId="{50E84DD6-C14D-407B-B400-C4D2AEB74ED5}">
      <dgm:prSet/>
      <dgm:spPr/>
      <dgm:t>
        <a:bodyPr/>
        <a:lstStyle/>
        <a:p>
          <a:endParaRPr lang="cs-CZ"/>
        </a:p>
      </dgm:t>
    </dgm:pt>
    <dgm:pt modelId="{C307F000-9172-4001-80C2-7289E5B12F57}">
      <dgm:prSet phldrT="[Text]"/>
      <dgm:spPr/>
      <dgm:t>
        <a:bodyPr/>
        <a:lstStyle/>
        <a:p>
          <a:r>
            <a:rPr lang="cs-CZ" b="1" dirty="0" err="1" smtClean="0"/>
            <a:t>Annex</a:t>
          </a:r>
          <a:r>
            <a:rPr lang="cs-CZ" b="1" dirty="0" smtClean="0"/>
            <a:t> F</a:t>
          </a:r>
          <a:endParaRPr lang="cs-CZ" b="1" dirty="0"/>
        </a:p>
      </dgm:t>
    </dgm:pt>
    <dgm:pt modelId="{332356C6-AABC-46E8-8062-0E976ABDECE4}" type="parTrans" cxnId="{ACA57F60-322C-4DF0-8865-1F9FB0B8CD6F}">
      <dgm:prSet/>
      <dgm:spPr/>
      <dgm:t>
        <a:bodyPr/>
        <a:lstStyle/>
        <a:p>
          <a:endParaRPr lang="cs-CZ"/>
        </a:p>
      </dgm:t>
    </dgm:pt>
    <dgm:pt modelId="{8B2A8E62-D192-4323-80FF-14EB69568C7A}" type="sibTrans" cxnId="{ACA57F60-322C-4DF0-8865-1F9FB0B8CD6F}">
      <dgm:prSet/>
      <dgm:spPr/>
      <dgm:t>
        <a:bodyPr/>
        <a:lstStyle/>
        <a:p>
          <a:endParaRPr lang="cs-CZ"/>
        </a:p>
      </dgm:t>
    </dgm:pt>
    <dgm:pt modelId="{B14598EA-580E-4A09-9659-F24E0C27D548}">
      <dgm:prSet phldrT="[Text]"/>
      <dgm:spPr/>
      <dgm:t>
        <a:bodyPr/>
        <a:lstStyle/>
        <a:p>
          <a:pPr algn="l"/>
          <a:r>
            <a:rPr lang="cs-CZ" b="1" dirty="0" smtClean="0"/>
            <a:t>7 systém jakosti </a:t>
          </a:r>
          <a:endParaRPr lang="cs-CZ" b="1" dirty="0"/>
        </a:p>
      </dgm:t>
    </dgm:pt>
    <dgm:pt modelId="{53AE48A8-1201-43C7-9AAB-CE7E8F020395}" type="parTrans" cxnId="{905E8A01-9085-41C3-8F59-C93A7B0512AD}">
      <dgm:prSet/>
      <dgm:spPr/>
      <dgm:t>
        <a:bodyPr/>
        <a:lstStyle/>
        <a:p>
          <a:endParaRPr lang="cs-CZ"/>
        </a:p>
      </dgm:t>
    </dgm:pt>
    <dgm:pt modelId="{916BF4B2-A3F7-475D-BF51-2DF05FC12AED}" type="sibTrans" cxnId="{905E8A01-9085-41C3-8F59-C93A7B0512AD}">
      <dgm:prSet/>
      <dgm:spPr/>
      <dgm:t>
        <a:bodyPr/>
        <a:lstStyle/>
        <a:p>
          <a:endParaRPr lang="cs-CZ"/>
        </a:p>
      </dgm:t>
    </dgm:pt>
    <dgm:pt modelId="{F24A1E6B-B4B3-4DC2-909F-CE98F51AE52E}">
      <dgm:prSet phldrT="[Text]"/>
      <dgm:spPr/>
      <dgm:t>
        <a:bodyPr/>
        <a:lstStyle/>
        <a:p>
          <a:r>
            <a:rPr lang="cs-CZ" b="1" dirty="0" err="1" smtClean="0"/>
            <a:t>Annex</a:t>
          </a:r>
          <a:r>
            <a:rPr lang="cs-CZ" b="1" dirty="0" smtClean="0"/>
            <a:t> G</a:t>
          </a:r>
          <a:endParaRPr lang="cs-CZ" b="1" dirty="0"/>
        </a:p>
      </dgm:t>
    </dgm:pt>
    <dgm:pt modelId="{31EDAA8B-174B-45BD-9FFC-1637819A2A9D}" type="parTrans" cxnId="{62C7B417-4ADD-4FBD-A842-24D75C5F6F73}">
      <dgm:prSet/>
      <dgm:spPr/>
      <dgm:t>
        <a:bodyPr/>
        <a:lstStyle/>
        <a:p>
          <a:endParaRPr lang="cs-CZ"/>
        </a:p>
      </dgm:t>
    </dgm:pt>
    <dgm:pt modelId="{872FC462-0FC6-489B-A51F-005479E0531E}" type="sibTrans" cxnId="{62C7B417-4ADD-4FBD-A842-24D75C5F6F73}">
      <dgm:prSet/>
      <dgm:spPr/>
      <dgm:t>
        <a:bodyPr/>
        <a:lstStyle/>
        <a:p>
          <a:endParaRPr lang="cs-CZ"/>
        </a:p>
      </dgm:t>
    </dgm:pt>
    <dgm:pt modelId="{FD5F0BB6-94D3-4C71-B3CF-82F2798D4DF8}">
      <dgm:prSet/>
      <dgm:spPr/>
      <dgm:t>
        <a:bodyPr/>
        <a:lstStyle/>
        <a:p>
          <a:r>
            <a:rPr lang="cs-CZ" b="1" dirty="0" err="1" smtClean="0"/>
            <a:t>Annex</a:t>
          </a:r>
          <a:r>
            <a:rPr lang="cs-CZ" b="1" dirty="0" smtClean="0"/>
            <a:t> H</a:t>
          </a:r>
          <a:endParaRPr lang="cs-CZ" b="1" dirty="0"/>
        </a:p>
      </dgm:t>
    </dgm:pt>
    <dgm:pt modelId="{DEBCBBDF-B5BF-49E9-A96E-C5A65F289A67}" type="parTrans" cxnId="{083258C3-4076-4E89-8CA6-EB45C4AE2729}">
      <dgm:prSet/>
      <dgm:spPr>
        <a:ln>
          <a:noFill/>
        </a:ln>
      </dgm:spPr>
      <dgm:t>
        <a:bodyPr/>
        <a:lstStyle/>
        <a:p>
          <a:endParaRPr lang="cs-CZ"/>
        </a:p>
      </dgm:t>
    </dgm:pt>
    <dgm:pt modelId="{F3BD7639-BF43-47F9-9D22-79D53AFA6EB8}" type="sibTrans" cxnId="{083258C3-4076-4E89-8CA6-EB45C4AE2729}">
      <dgm:prSet/>
      <dgm:spPr/>
      <dgm:t>
        <a:bodyPr/>
        <a:lstStyle/>
        <a:p>
          <a:endParaRPr lang="cs-CZ"/>
        </a:p>
      </dgm:t>
    </dgm:pt>
    <dgm:pt modelId="{88218A33-0B48-4A13-B212-938FBF0DEAE7}">
      <dgm:prSet phldrT="[Text]"/>
      <dgm:spPr/>
      <dgm:t>
        <a:bodyPr/>
        <a:lstStyle/>
        <a:p>
          <a:r>
            <a:rPr lang="cs-CZ" b="1" dirty="0" err="1" smtClean="0"/>
            <a:t>Annex</a:t>
          </a:r>
          <a:r>
            <a:rPr lang="cs-CZ" b="1" dirty="0" smtClean="0"/>
            <a:t> I </a:t>
          </a:r>
          <a:endParaRPr lang="cs-CZ" b="1" dirty="0"/>
        </a:p>
      </dgm:t>
    </dgm:pt>
    <dgm:pt modelId="{DF3C0A53-20CA-47AC-89C7-0514706C5C04}" type="parTrans" cxnId="{5501F447-DDEB-4F7E-90A6-3783EEC14C47}">
      <dgm:prSet/>
      <dgm:spPr>
        <a:ln>
          <a:noFill/>
        </a:ln>
      </dgm:spPr>
      <dgm:t>
        <a:bodyPr/>
        <a:lstStyle/>
        <a:p>
          <a:endParaRPr lang="cs-CZ"/>
        </a:p>
      </dgm:t>
    </dgm:pt>
    <dgm:pt modelId="{4AAD8F03-DDF7-4893-9323-906DC8F5A129}" type="sibTrans" cxnId="{5501F447-DDEB-4F7E-90A6-3783EEC14C47}">
      <dgm:prSet/>
      <dgm:spPr/>
      <dgm:t>
        <a:bodyPr/>
        <a:lstStyle/>
        <a:p>
          <a:endParaRPr lang="cs-CZ"/>
        </a:p>
      </dgm:t>
    </dgm:pt>
    <dgm:pt modelId="{B6BA9A6C-B751-4C85-A7C6-1F25395F6753}" type="pres">
      <dgm:prSet presAssocID="{A63A5652-99F0-4ECC-B838-D47A4CB70F05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E3ED688-8481-4026-AF29-EADF1230D57B}" type="pres">
      <dgm:prSet presAssocID="{A63A5652-99F0-4ECC-B838-D47A4CB70F05}" presName="hierFlow" presStyleCnt="0"/>
      <dgm:spPr/>
    </dgm:pt>
    <dgm:pt modelId="{0E7A8A94-F6E1-4537-88EB-F20A983B2382}" type="pres">
      <dgm:prSet presAssocID="{A63A5652-99F0-4ECC-B838-D47A4CB70F05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575DCA7B-8902-42E6-A13A-6BD97A82030D}" type="pres">
      <dgm:prSet presAssocID="{9085A43A-7F4E-4E49-BCCE-7826EE996E42}" presName="Name17" presStyleCnt="0"/>
      <dgm:spPr/>
    </dgm:pt>
    <dgm:pt modelId="{BD8740E4-799C-4815-B51E-88046708C41D}" type="pres">
      <dgm:prSet presAssocID="{9085A43A-7F4E-4E49-BCCE-7826EE996E42}" presName="level1Shape" presStyleLbl="node0" presStyleIdx="0" presStyleCnt="1" custScaleX="170713" custScaleY="187632" custLinFactX="-19607" custLinFactY="-100000" custLinFactNeighborX="-100000" custLinFactNeighborY="-10862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34EF7A5-75F8-4780-8876-142E762786D1}" type="pres">
      <dgm:prSet presAssocID="{9085A43A-7F4E-4E49-BCCE-7826EE996E42}" presName="hierChild2" presStyleCnt="0"/>
      <dgm:spPr/>
    </dgm:pt>
    <dgm:pt modelId="{99507667-CD14-4F40-9E49-20F3BEE8B03D}" type="pres">
      <dgm:prSet presAssocID="{BBE3BC08-A287-45C0-8607-03408F4F6897}" presName="Name25" presStyleLbl="parChTrans1D2" presStyleIdx="0" presStyleCnt="9"/>
      <dgm:spPr/>
      <dgm:t>
        <a:bodyPr/>
        <a:lstStyle/>
        <a:p>
          <a:endParaRPr lang="cs-CZ"/>
        </a:p>
      </dgm:t>
    </dgm:pt>
    <dgm:pt modelId="{01130E4A-D2C7-4100-B129-64A9CAFBB5B0}" type="pres">
      <dgm:prSet presAssocID="{BBE3BC08-A287-45C0-8607-03408F4F6897}" presName="connTx" presStyleLbl="parChTrans1D2" presStyleIdx="0" presStyleCnt="9"/>
      <dgm:spPr/>
      <dgm:t>
        <a:bodyPr/>
        <a:lstStyle/>
        <a:p>
          <a:endParaRPr lang="cs-CZ"/>
        </a:p>
      </dgm:t>
    </dgm:pt>
    <dgm:pt modelId="{D959DC00-5431-4162-8F8E-C39FF8B8C97A}" type="pres">
      <dgm:prSet presAssocID="{DA9F4A47-EF3D-4019-9525-D4528ED26C4B}" presName="Name30" presStyleCnt="0"/>
      <dgm:spPr/>
    </dgm:pt>
    <dgm:pt modelId="{1CD76A61-315E-49B0-972E-18F7862A092E}" type="pres">
      <dgm:prSet presAssocID="{DA9F4A47-EF3D-4019-9525-D4528ED26C4B}" presName="level2Shape" presStyleLbl="node2" presStyleIdx="0" presStyleCnt="9" custScaleX="199398"/>
      <dgm:spPr/>
      <dgm:t>
        <a:bodyPr/>
        <a:lstStyle/>
        <a:p>
          <a:endParaRPr lang="cs-CZ"/>
        </a:p>
      </dgm:t>
    </dgm:pt>
    <dgm:pt modelId="{F287E13D-E0C2-4DDD-BB72-09ED85746CA3}" type="pres">
      <dgm:prSet presAssocID="{DA9F4A47-EF3D-4019-9525-D4528ED26C4B}" presName="hierChild3" presStyleCnt="0"/>
      <dgm:spPr/>
    </dgm:pt>
    <dgm:pt modelId="{CBED2C63-3193-4A00-985A-A0A9B0F37E38}" type="pres">
      <dgm:prSet presAssocID="{371C65EE-C4E6-498C-8AC0-21CA2D5AFFF4}" presName="Name25" presStyleLbl="parChTrans1D3" presStyleIdx="0" presStyleCnt="7"/>
      <dgm:spPr/>
      <dgm:t>
        <a:bodyPr/>
        <a:lstStyle/>
        <a:p>
          <a:endParaRPr lang="cs-CZ"/>
        </a:p>
      </dgm:t>
    </dgm:pt>
    <dgm:pt modelId="{AD8A891E-2614-41A6-A3AD-047F1F03D561}" type="pres">
      <dgm:prSet presAssocID="{371C65EE-C4E6-498C-8AC0-21CA2D5AFFF4}" presName="connTx" presStyleLbl="parChTrans1D3" presStyleIdx="0" presStyleCnt="7"/>
      <dgm:spPr/>
      <dgm:t>
        <a:bodyPr/>
        <a:lstStyle/>
        <a:p>
          <a:endParaRPr lang="cs-CZ"/>
        </a:p>
      </dgm:t>
    </dgm:pt>
    <dgm:pt modelId="{5EA36B10-171B-4394-BE04-90573CDDDDB7}" type="pres">
      <dgm:prSet presAssocID="{A2791111-DD0D-4DEA-935E-8C233BB722F9}" presName="Name30" presStyleCnt="0"/>
      <dgm:spPr/>
    </dgm:pt>
    <dgm:pt modelId="{A82B8BF8-836A-4CF7-B4C8-96583917712A}" type="pres">
      <dgm:prSet presAssocID="{A2791111-DD0D-4DEA-935E-8C233BB722F9}" presName="level2Shape" presStyleLbl="node3" presStyleIdx="0" presStyleCnt="7"/>
      <dgm:spPr/>
      <dgm:t>
        <a:bodyPr/>
        <a:lstStyle/>
        <a:p>
          <a:endParaRPr lang="cs-CZ"/>
        </a:p>
      </dgm:t>
    </dgm:pt>
    <dgm:pt modelId="{3F6B362F-0EE8-4E1B-97ED-2B96D1C01919}" type="pres">
      <dgm:prSet presAssocID="{A2791111-DD0D-4DEA-935E-8C233BB722F9}" presName="hierChild3" presStyleCnt="0"/>
      <dgm:spPr/>
    </dgm:pt>
    <dgm:pt modelId="{23B5AB56-E644-418D-A953-6FBB00D0C249}" type="pres">
      <dgm:prSet presAssocID="{9C4AE5A8-EE6D-495A-B136-D2DE6B03EEA9}" presName="Name25" presStyleLbl="parChTrans1D2" presStyleIdx="1" presStyleCnt="9"/>
      <dgm:spPr/>
      <dgm:t>
        <a:bodyPr/>
        <a:lstStyle/>
        <a:p>
          <a:endParaRPr lang="cs-CZ"/>
        </a:p>
      </dgm:t>
    </dgm:pt>
    <dgm:pt modelId="{DB8B5C2F-B8CE-4775-9481-4C9DEDD12F7A}" type="pres">
      <dgm:prSet presAssocID="{9C4AE5A8-EE6D-495A-B136-D2DE6B03EEA9}" presName="connTx" presStyleLbl="parChTrans1D2" presStyleIdx="1" presStyleCnt="9"/>
      <dgm:spPr/>
      <dgm:t>
        <a:bodyPr/>
        <a:lstStyle/>
        <a:p>
          <a:endParaRPr lang="cs-CZ"/>
        </a:p>
      </dgm:t>
    </dgm:pt>
    <dgm:pt modelId="{4F31986F-0712-4CB1-AF4F-BB700EFFB706}" type="pres">
      <dgm:prSet presAssocID="{1E89514F-FF94-46F3-94C4-94550123A08F}" presName="Name30" presStyleCnt="0"/>
      <dgm:spPr/>
    </dgm:pt>
    <dgm:pt modelId="{76667EE8-396E-4389-AC05-E7327E60EEE5}" type="pres">
      <dgm:prSet presAssocID="{1E89514F-FF94-46F3-94C4-94550123A08F}" presName="level2Shape" presStyleLbl="node2" presStyleIdx="1" presStyleCnt="9" custScaleX="199398"/>
      <dgm:spPr/>
      <dgm:t>
        <a:bodyPr/>
        <a:lstStyle/>
        <a:p>
          <a:endParaRPr lang="cs-CZ"/>
        </a:p>
      </dgm:t>
    </dgm:pt>
    <dgm:pt modelId="{7E01C2EE-9EA4-4F87-8AD1-EBD21C22C89E}" type="pres">
      <dgm:prSet presAssocID="{1E89514F-FF94-46F3-94C4-94550123A08F}" presName="hierChild3" presStyleCnt="0"/>
      <dgm:spPr/>
    </dgm:pt>
    <dgm:pt modelId="{774E727F-E04E-470E-8775-64B6DF546793}" type="pres">
      <dgm:prSet presAssocID="{CF3396B9-40A5-429C-B0CE-62F12E2D0E34}" presName="Name25" presStyleLbl="parChTrans1D3" presStyleIdx="1" presStyleCnt="7"/>
      <dgm:spPr/>
      <dgm:t>
        <a:bodyPr/>
        <a:lstStyle/>
        <a:p>
          <a:endParaRPr lang="cs-CZ"/>
        </a:p>
      </dgm:t>
    </dgm:pt>
    <dgm:pt modelId="{6EDF1FD6-CC35-4E83-94F9-B736E75DB4AD}" type="pres">
      <dgm:prSet presAssocID="{CF3396B9-40A5-429C-B0CE-62F12E2D0E34}" presName="connTx" presStyleLbl="parChTrans1D3" presStyleIdx="1" presStyleCnt="7"/>
      <dgm:spPr/>
      <dgm:t>
        <a:bodyPr/>
        <a:lstStyle/>
        <a:p>
          <a:endParaRPr lang="cs-CZ"/>
        </a:p>
      </dgm:t>
    </dgm:pt>
    <dgm:pt modelId="{BB7803E1-B2E6-43E3-AFAD-D44CCDAA65BC}" type="pres">
      <dgm:prSet presAssocID="{9AC2F658-E1C3-46E2-9BB7-BA99C6A3376B}" presName="Name30" presStyleCnt="0"/>
      <dgm:spPr/>
    </dgm:pt>
    <dgm:pt modelId="{B82F5BB2-BA98-4410-A925-910E405D5AB6}" type="pres">
      <dgm:prSet presAssocID="{9AC2F658-E1C3-46E2-9BB7-BA99C6A3376B}" presName="level2Shape" presStyleLbl="node3" presStyleIdx="1" presStyleCnt="7"/>
      <dgm:spPr/>
      <dgm:t>
        <a:bodyPr/>
        <a:lstStyle/>
        <a:p>
          <a:endParaRPr lang="cs-CZ"/>
        </a:p>
      </dgm:t>
    </dgm:pt>
    <dgm:pt modelId="{53807AB4-1192-4E1A-970B-18FBC125F498}" type="pres">
      <dgm:prSet presAssocID="{9AC2F658-E1C3-46E2-9BB7-BA99C6A3376B}" presName="hierChild3" presStyleCnt="0"/>
      <dgm:spPr/>
    </dgm:pt>
    <dgm:pt modelId="{64660790-3547-4336-A662-0850266F2BD9}" type="pres">
      <dgm:prSet presAssocID="{10889D7F-22BD-4F70-B0D4-218633FDBDA5}" presName="Name25" presStyleLbl="parChTrans1D2" presStyleIdx="2" presStyleCnt="9"/>
      <dgm:spPr/>
      <dgm:t>
        <a:bodyPr/>
        <a:lstStyle/>
        <a:p>
          <a:endParaRPr lang="cs-CZ"/>
        </a:p>
      </dgm:t>
    </dgm:pt>
    <dgm:pt modelId="{5D11E032-7A98-4229-8938-645778B042A9}" type="pres">
      <dgm:prSet presAssocID="{10889D7F-22BD-4F70-B0D4-218633FDBDA5}" presName="connTx" presStyleLbl="parChTrans1D2" presStyleIdx="2" presStyleCnt="9"/>
      <dgm:spPr/>
      <dgm:t>
        <a:bodyPr/>
        <a:lstStyle/>
        <a:p>
          <a:endParaRPr lang="cs-CZ"/>
        </a:p>
      </dgm:t>
    </dgm:pt>
    <dgm:pt modelId="{B785E389-5258-4DF6-BDB5-FBEFEA9C995B}" type="pres">
      <dgm:prSet presAssocID="{88E54D4A-C290-4CE1-A4BD-A6A7C23FF308}" presName="Name30" presStyleCnt="0"/>
      <dgm:spPr/>
    </dgm:pt>
    <dgm:pt modelId="{E8CA909A-E6E3-44BA-90D4-AA3360F63275}" type="pres">
      <dgm:prSet presAssocID="{88E54D4A-C290-4CE1-A4BD-A6A7C23FF308}" presName="level2Shape" presStyleLbl="node2" presStyleIdx="2" presStyleCnt="9" custScaleX="199398"/>
      <dgm:spPr/>
      <dgm:t>
        <a:bodyPr/>
        <a:lstStyle/>
        <a:p>
          <a:endParaRPr lang="cs-CZ"/>
        </a:p>
      </dgm:t>
    </dgm:pt>
    <dgm:pt modelId="{B8C02029-1DF4-4FC3-B10A-CF0A8F8325EA}" type="pres">
      <dgm:prSet presAssocID="{88E54D4A-C290-4CE1-A4BD-A6A7C23FF308}" presName="hierChild3" presStyleCnt="0"/>
      <dgm:spPr/>
    </dgm:pt>
    <dgm:pt modelId="{5EF5058E-AA49-4C11-81AD-98D91704D273}" type="pres">
      <dgm:prSet presAssocID="{4715F71C-7C04-4A46-980A-27DEDF7447CE}" presName="Name25" presStyleLbl="parChTrans1D3" presStyleIdx="2" presStyleCnt="7"/>
      <dgm:spPr/>
      <dgm:t>
        <a:bodyPr/>
        <a:lstStyle/>
        <a:p>
          <a:endParaRPr lang="cs-CZ"/>
        </a:p>
      </dgm:t>
    </dgm:pt>
    <dgm:pt modelId="{593069C3-D8D0-4112-90AA-6B66B16EE703}" type="pres">
      <dgm:prSet presAssocID="{4715F71C-7C04-4A46-980A-27DEDF7447CE}" presName="connTx" presStyleLbl="parChTrans1D3" presStyleIdx="2" presStyleCnt="7"/>
      <dgm:spPr/>
      <dgm:t>
        <a:bodyPr/>
        <a:lstStyle/>
        <a:p>
          <a:endParaRPr lang="cs-CZ"/>
        </a:p>
      </dgm:t>
    </dgm:pt>
    <dgm:pt modelId="{86CBB877-0EAD-4A14-9031-DA7C55FE055A}" type="pres">
      <dgm:prSet presAssocID="{DB50C99A-1146-4AD5-9DB7-9AFB6764C3AB}" presName="Name30" presStyleCnt="0"/>
      <dgm:spPr/>
    </dgm:pt>
    <dgm:pt modelId="{98E789E0-89C4-4F1B-8B0D-FC7DC609D9FA}" type="pres">
      <dgm:prSet presAssocID="{DB50C99A-1146-4AD5-9DB7-9AFB6764C3AB}" presName="level2Shape" presStyleLbl="node3" presStyleIdx="2" presStyleCnt="7"/>
      <dgm:spPr/>
      <dgm:t>
        <a:bodyPr/>
        <a:lstStyle/>
        <a:p>
          <a:endParaRPr lang="cs-CZ"/>
        </a:p>
      </dgm:t>
    </dgm:pt>
    <dgm:pt modelId="{F67697A9-BB54-42D8-84FC-5E3CA0517D07}" type="pres">
      <dgm:prSet presAssocID="{DB50C99A-1146-4AD5-9DB7-9AFB6764C3AB}" presName="hierChild3" presStyleCnt="0"/>
      <dgm:spPr/>
    </dgm:pt>
    <dgm:pt modelId="{D59C23AA-9B1D-4D13-8569-AF5D6FD8334A}" type="pres">
      <dgm:prSet presAssocID="{95F943D4-02C7-4406-A342-FDE4690E5BF7}" presName="Name25" presStyleLbl="parChTrans1D2" presStyleIdx="3" presStyleCnt="9"/>
      <dgm:spPr/>
      <dgm:t>
        <a:bodyPr/>
        <a:lstStyle/>
        <a:p>
          <a:endParaRPr lang="cs-CZ"/>
        </a:p>
      </dgm:t>
    </dgm:pt>
    <dgm:pt modelId="{741A69E7-67B9-418D-AFC4-4A984CD4126A}" type="pres">
      <dgm:prSet presAssocID="{95F943D4-02C7-4406-A342-FDE4690E5BF7}" presName="connTx" presStyleLbl="parChTrans1D2" presStyleIdx="3" presStyleCnt="9"/>
      <dgm:spPr/>
      <dgm:t>
        <a:bodyPr/>
        <a:lstStyle/>
        <a:p>
          <a:endParaRPr lang="cs-CZ"/>
        </a:p>
      </dgm:t>
    </dgm:pt>
    <dgm:pt modelId="{5ADB18E7-1A2F-4BCE-9B22-CB999885CE22}" type="pres">
      <dgm:prSet presAssocID="{07869445-1430-4990-AC33-00CA77A3B880}" presName="Name30" presStyleCnt="0"/>
      <dgm:spPr/>
    </dgm:pt>
    <dgm:pt modelId="{A221D537-1E53-41FF-9902-CEFFC48B0CAB}" type="pres">
      <dgm:prSet presAssocID="{07869445-1430-4990-AC33-00CA77A3B880}" presName="level2Shape" presStyleLbl="node2" presStyleIdx="3" presStyleCnt="9" custScaleX="199398"/>
      <dgm:spPr/>
      <dgm:t>
        <a:bodyPr/>
        <a:lstStyle/>
        <a:p>
          <a:endParaRPr lang="cs-CZ"/>
        </a:p>
      </dgm:t>
    </dgm:pt>
    <dgm:pt modelId="{5C22CA26-D4C4-49A6-B9F9-D05ABB6A2557}" type="pres">
      <dgm:prSet presAssocID="{07869445-1430-4990-AC33-00CA77A3B880}" presName="hierChild3" presStyleCnt="0"/>
      <dgm:spPr/>
    </dgm:pt>
    <dgm:pt modelId="{E227448E-7295-486E-BAB1-55C00BAE6FF1}" type="pres">
      <dgm:prSet presAssocID="{BF1044B3-1E28-4975-9956-0A743267D487}" presName="Name25" presStyleLbl="parChTrans1D3" presStyleIdx="3" presStyleCnt="7"/>
      <dgm:spPr/>
      <dgm:t>
        <a:bodyPr/>
        <a:lstStyle/>
        <a:p>
          <a:endParaRPr lang="cs-CZ"/>
        </a:p>
      </dgm:t>
    </dgm:pt>
    <dgm:pt modelId="{CB41FF47-BF4B-4602-8B1B-E57013F3D9B3}" type="pres">
      <dgm:prSet presAssocID="{BF1044B3-1E28-4975-9956-0A743267D487}" presName="connTx" presStyleLbl="parChTrans1D3" presStyleIdx="3" presStyleCnt="7"/>
      <dgm:spPr/>
      <dgm:t>
        <a:bodyPr/>
        <a:lstStyle/>
        <a:p>
          <a:endParaRPr lang="cs-CZ"/>
        </a:p>
      </dgm:t>
    </dgm:pt>
    <dgm:pt modelId="{F245514D-9B8A-4A12-8F7F-7C09976B4A60}" type="pres">
      <dgm:prSet presAssocID="{114C6363-31CF-4C86-918B-4D34D1ED26D4}" presName="Name30" presStyleCnt="0"/>
      <dgm:spPr/>
    </dgm:pt>
    <dgm:pt modelId="{C0207BED-793F-4476-8BB5-32BE13C045E6}" type="pres">
      <dgm:prSet presAssocID="{114C6363-31CF-4C86-918B-4D34D1ED26D4}" presName="level2Shape" presStyleLbl="node3" presStyleIdx="3" presStyleCnt="7"/>
      <dgm:spPr/>
      <dgm:t>
        <a:bodyPr/>
        <a:lstStyle/>
        <a:p>
          <a:endParaRPr lang="cs-CZ"/>
        </a:p>
      </dgm:t>
    </dgm:pt>
    <dgm:pt modelId="{EDD3DD24-5788-47B5-8FB4-D98368908CBD}" type="pres">
      <dgm:prSet presAssocID="{114C6363-31CF-4C86-918B-4D34D1ED26D4}" presName="hierChild3" presStyleCnt="0"/>
      <dgm:spPr/>
    </dgm:pt>
    <dgm:pt modelId="{02184B68-CF05-4CB1-BC56-053567B05BCB}" type="pres">
      <dgm:prSet presAssocID="{568DC7E7-24B7-48D1-AC78-FB0DEB8B4C69}" presName="Name25" presStyleLbl="parChTrans1D2" presStyleIdx="4" presStyleCnt="9"/>
      <dgm:spPr/>
      <dgm:t>
        <a:bodyPr/>
        <a:lstStyle/>
        <a:p>
          <a:endParaRPr lang="cs-CZ"/>
        </a:p>
      </dgm:t>
    </dgm:pt>
    <dgm:pt modelId="{A373F0EC-3C4D-462E-979E-B536DBD4669F}" type="pres">
      <dgm:prSet presAssocID="{568DC7E7-24B7-48D1-AC78-FB0DEB8B4C69}" presName="connTx" presStyleLbl="parChTrans1D2" presStyleIdx="4" presStyleCnt="9"/>
      <dgm:spPr/>
      <dgm:t>
        <a:bodyPr/>
        <a:lstStyle/>
        <a:p>
          <a:endParaRPr lang="cs-CZ"/>
        </a:p>
      </dgm:t>
    </dgm:pt>
    <dgm:pt modelId="{07116300-12BE-40A3-94EF-36BA1FA911C4}" type="pres">
      <dgm:prSet presAssocID="{C547E7E2-9BA2-4A41-A7F9-660695606253}" presName="Name30" presStyleCnt="0"/>
      <dgm:spPr/>
    </dgm:pt>
    <dgm:pt modelId="{74BA1A14-579F-4B54-A5EC-649E7ED2D342}" type="pres">
      <dgm:prSet presAssocID="{C547E7E2-9BA2-4A41-A7F9-660695606253}" presName="level2Shape" presStyleLbl="node2" presStyleIdx="4" presStyleCnt="9" custScaleX="199398"/>
      <dgm:spPr/>
      <dgm:t>
        <a:bodyPr/>
        <a:lstStyle/>
        <a:p>
          <a:endParaRPr lang="cs-CZ"/>
        </a:p>
      </dgm:t>
    </dgm:pt>
    <dgm:pt modelId="{BB91C224-8622-4344-9FDA-105FC6DB6727}" type="pres">
      <dgm:prSet presAssocID="{C547E7E2-9BA2-4A41-A7F9-660695606253}" presName="hierChild3" presStyleCnt="0"/>
      <dgm:spPr/>
    </dgm:pt>
    <dgm:pt modelId="{F1A60083-53D8-4C3B-981B-F9AB31F86E1A}" type="pres">
      <dgm:prSet presAssocID="{931DC83A-79A7-4E5D-9FCE-2D3C508D64D5}" presName="Name25" presStyleLbl="parChTrans1D3" presStyleIdx="4" presStyleCnt="7"/>
      <dgm:spPr/>
      <dgm:t>
        <a:bodyPr/>
        <a:lstStyle/>
        <a:p>
          <a:endParaRPr lang="cs-CZ"/>
        </a:p>
      </dgm:t>
    </dgm:pt>
    <dgm:pt modelId="{B356C43D-B0A9-40FF-834D-6BF92C494682}" type="pres">
      <dgm:prSet presAssocID="{931DC83A-79A7-4E5D-9FCE-2D3C508D64D5}" presName="connTx" presStyleLbl="parChTrans1D3" presStyleIdx="4" presStyleCnt="7"/>
      <dgm:spPr/>
      <dgm:t>
        <a:bodyPr/>
        <a:lstStyle/>
        <a:p>
          <a:endParaRPr lang="cs-CZ"/>
        </a:p>
      </dgm:t>
    </dgm:pt>
    <dgm:pt modelId="{1B5FDF24-279C-45E1-9DEA-6E89B483004F}" type="pres">
      <dgm:prSet presAssocID="{56DA0629-4F60-440C-9A80-9C3F0E7003A9}" presName="Name30" presStyleCnt="0"/>
      <dgm:spPr/>
    </dgm:pt>
    <dgm:pt modelId="{640E2FA9-E404-4321-B3A7-2B1A60CD11BA}" type="pres">
      <dgm:prSet presAssocID="{56DA0629-4F60-440C-9A80-9C3F0E7003A9}" presName="level2Shape" presStyleLbl="node3" presStyleIdx="4" presStyleCnt="7"/>
      <dgm:spPr/>
      <dgm:t>
        <a:bodyPr/>
        <a:lstStyle/>
        <a:p>
          <a:endParaRPr lang="cs-CZ"/>
        </a:p>
      </dgm:t>
    </dgm:pt>
    <dgm:pt modelId="{E92457CF-9B80-4C2F-8F02-87DC5D02CDB2}" type="pres">
      <dgm:prSet presAssocID="{56DA0629-4F60-440C-9A80-9C3F0E7003A9}" presName="hierChild3" presStyleCnt="0"/>
      <dgm:spPr/>
    </dgm:pt>
    <dgm:pt modelId="{064739FB-0033-4395-B316-EB3798E78423}" type="pres">
      <dgm:prSet presAssocID="{56359445-78BA-49B5-BA79-3E65C32E11E5}" presName="Name25" presStyleLbl="parChTrans1D2" presStyleIdx="5" presStyleCnt="9"/>
      <dgm:spPr/>
      <dgm:t>
        <a:bodyPr/>
        <a:lstStyle/>
        <a:p>
          <a:endParaRPr lang="cs-CZ"/>
        </a:p>
      </dgm:t>
    </dgm:pt>
    <dgm:pt modelId="{52EA7A7B-EEC4-43BD-AE8F-C9F7FA2F7C78}" type="pres">
      <dgm:prSet presAssocID="{56359445-78BA-49B5-BA79-3E65C32E11E5}" presName="connTx" presStyleLbl="parChTrans1D2" presStyleIdx="5" presStyleCnt="9"/>
      <dgm:spPr/>
      <dgm:t>
        <a:bodyPr/>
        <a:lstStyle/>
        <a:p>
          <a:endParaRPr lang="cs-CZ"/>
        </a:p>
      </dgm:t>
    </dgm:pt>
    <dgm:pt modelId="{66D6E0CA-9EDC-41F6-98E1-3EBE60AF5BC3}" type="pres">
      <dgm:prSet presAssocID="{7199DDCF-0DA4-41F9-9AB4-2FE93D872EEE}" presName="Name30" presStyleCnt="0"/>
      <dgm:spPr/>
    </dgm:pt>
    <dgm:pt modelId="{D2246A98-6549-43AA-8941-E0DCFE730F72}" type="pres">
      <dgm:prSet presAssocID="{7199DDCF-0DA4-41F9-9AB4-2FE93D872EEE}" presName="level2Shape" presStyleLbl="node2" presStyleIdx="5" presStyleCnt="9" custScaleX="199398"/>
      <dgm:spPr/>
      <dgm:t>
        <a:bodyPr/>
        <a:lstStyle/>
        <a:p>
          <a:endParaRPr lang="cs-CZ"/>
        </a:p>
      </dgm:t>
    </dgm:pt>
    <dgm:pt modelId="{9012ADC9-8A6A-4365-902C-6E10F253BA3F}" type="pres">
      <dgm:prSet presAssocID="{7199DDCF-0DA4-41F9-9AB4-2FE93D872EEE}" presName="hierChild3" presStyleCnt="0"/>
      <dgm:spPr/>
    </dgm:pt>
    <dgm:pt modelId="{0919BE18-5607-477A-9C15-72D9EF489EAA}" type="pres">
      <dgm:prSet presAssocID="{332356C6-AABC-46E8-8062-0E976ABDECE4}" presName="Name25" presStyleLbl="parChTrans1D3" presStyleIdx="5" presStyleCnt="7"/>
      <dgm:spPr/>
      <dgm:t>
        <a:bodyPr/>
        <a:lstStyle/>
        <a:p>
          <a:endParaRPr lang="cs-CZ"/>
        </a:p>
      </dgm:t>
    </dgm:pt>
    <dgm:pt modelId="{7A9E2D6A-B514-42F9-A208-806FDD5026A2}" type="pres">
      <dgm:prSet presAssocID="{332356C6-AABC-46E8-8062-0E976ABDECE4}" presName="connTx" presStyleLbl="parChTrans1D3" presStyleIdx="5" presStyleCnt="7"/>
      <dgm:spPr/>
      <dgm:t>
        <a:bodyPr/>
        <a:lstStyle/>
        <a:p>
          <a:endParaRPr lang="cs-CZ"/>
        </a:p>
      </dgm:t>
    </dgm:pt>
    <dgm:pt modelId="{31FF2B33-6B18-412E-869D-D227A7BC9730}" type="pres">
      <dgm:prSet presAssocID="{C307F000-9172-4001-80C2-7289E5B12F57}" presName="Name30" presStyleCnt="0"/>
      <dgm:spPr/>
    </dgm:pt>
    <dgm:pt modelId="{88E4DCFE-D733-4207-A53B-29B3E773918F}" type="pres">
      <dgm:prSet presAssocID="{C307F000-9172-4001-80C2-7289E5B12F57}" presName="level2Shape" presStyleLbl="node3" presStyleIdx="5" presStyleCnt="7"/>
      <dgm:spPr/>
      <dgm:t>
        <a:bodyPr/>
        <a:lstStyle/>
        <a:p>
          <a:endParaRPr lang="cs-CZ"/>
        </a:p>
      </dgm:t>
    </dgm:pt>
    <dgm:pt modelId="{BCA56937-ACEC-44AE-B67F-6DFAE5ED9E1D}" type="pres">
      <dgm:prSet presAssocID="{C307F000-9172-4001-80C2-7289E5B12F57}" presName="hierChild3" presStyleCnt="0"/>
      <dgm:spPr/>
    </dgm:pt>
    <dgm:pt modelId="{556BBEF1-B090-4626-AD67-E34A2565F921}" type="pres">
      <dgm:prSet presAssocID="{53AE48A8-1201-43C7-9AAB-CE7E8F020395}" presName="Name25" presStyleLbl="parChTrans1D2" presStyleIdx="6" presStyleCnt="9"/>
      <dgm:spPr/>
      <dgm:t>
        <a:bodyPr/>
        <a:lstStyle/>
        <a:p>
          <a:endParaRPr lang="cs-CZ"/>
        </a:p>
      </dgm:t>
    </dgm:pt>
    <dgm:pt modelId="{6E0E0114-CBD6-4D1B-AB79-3C523800EDCE}" type="pres">
      <dgm:prSet presAssocID="{53AE48A8-1201-43C7-9AAB-CE7E8F020395}" presName="connTx" presStyleLbl="parChTrans1D2" presStyleIdx="6" presStyleCnt="9"/>
      <dgm:spPr/>
      <dgm:t>
        <a:bodyPr/>
        <a:lstStyle/>
        <a:p>
          <a:endParaRPr lang="cs-CZ"/>
        </a:p>
      </dgm:t>
    </dgm:pt>
    <dgm:pt modelId="{36C48CE5-CBD3-4535-BB36-4B2022D39B1E}" type="pres">
      <dgm:prSet presAssocID="{B14598EA-580E-4A09-9659-F24E0C27D548}" presName="Name30" presStyleCnt="0"/>
      <dgm:spPr/>
    </dgm:pt>
    <dgm:pt modelId="{52852E04-7FD0-42A3-943D-C4DECBDCD58F}" type="pres">
      <dgm:prSet presAssocID="{B14598EA-580E-4A09-9659-F24E0C27D548}" presName="level2Shape" presStyleLbl="node2" presStyleIdx="6" presStyleCnt="9" custScaleX="199398"/>
      <dgm:spPr/>
      <dgm:t>
        <a:bodyPr/>
        <a:lstStyle/>
        <a:p>
          <a:endParaRPr lang="cs-CZ"/>
        </a:p>
      </dgm:t>
    </dgm:pt>
    <dgm:pt modelId="{6D34B272-ED98-4115-AE78-9948072932D5}" type="pres">
      <dgm:prSet presAssocID="{B14598EA-580E-4A09-9659-F24E0C27D548}" presName="hierChild3" presStyleCnt="0"/>
      <dgm:spPr/>
    </dgm:pt>
    <dgm:pt modelId="{8EEEC2F7-EEA7-495B-B89C-B73E00F95C50}" type="pres">
      <dgm:prSet presAssocID="{31EDAA8B-174B-45BD-9FFC-1637819A2A9D}" presName="Name25" presStyleLbl="parChTrans1D3" presStyleIdx="6" presStyleCnt="7"/>
      <dgm:spPr/>
      <dgm:t>
        <a:bodyPr/>
        <a:lstStyle/>
        <a:p>
          <a:endParaRPr lang="cs-CZ"/>
        </a:p>
      </dgm:t>
    </dgm:pt>
    <dgm:pt modelId="{539FBE5D-1810-4303-A0AA-66C3C2730DB8}" type="pres">
      <dgm:prSet presAssocID="{31EDAA8B-174B-45BD-9FFC-1637819A2A9D}" presName="connTx" presStyleLbl="parChTrans1D3" presStyleIdx="6" presStyleCnt="7"/>
      <dgm:spPr/>
      <dgm:t>
        <a:bodyPr/>
        <a:lstStyle/>
        <a:p>
          <a:endParaRPr lang="cs-CZ"/>
        </a:p>
      </dgm:t>
    </dgm:pt>
    <dgm:pt modelId="{BF38D0AB-0A7F-49E0-9081-1569721483B4}" type="pres">
      <dgm:prSet presAssocID="{F24A1E6B-B4B3-4DC2-909F-CE98F51AE52E}" presName="Name30" presStyleCnt="0"/>
      <dgm:spPr/>
    </dgm:pt>
    <dgm:pt modelId="{8621404E-AE19-4D31-A718-78773C6CC3E5}" type="pres">
      <dgm:prSet presAssocID="{F24A1E6B-B4B3-4DC2-909F-CE98F51AE52E}" presName="level2Shape" presStyleLbl="node3" presStyleIdx="6" presStyleCnt="7"/>
      <dgm:spPr/>
      <dgm:t>
        <a:bodyPr/>
        <a:lstStyle/>
        <a:p>
          <a:endParaRPr lang="cs-CZ"/>
        </a:p>
      </dgm:t>
    </dgm:pt>
    <dgm:pt modelId="{4C00C461-18E8-4556-AFD5-F1578FBBCE16}" type="pres">
      <dgm:prSet presAssocID="{F24A1E6B-B4B3-4DC2-909F-CE98F51AE52E}" presName="hierChild3" presStyleCnt="0"/>
      <dgm:spPr/>
    </dgm:pt>
    <dgm:pt modelId="{4FCF8FAA-A5F8-43D5-AAE3-8296D44B0507}" type="pres">
      <dgm:prSet presAssocID="{DEBCBBDF-B5BF-49E9-A96E-C5A65F289A67}" presName="Name25" presStyleLbl="parChTrans1D2" presStyleIdx="7" presStyleCnt="9"/>
      <dgm:spPr/>
      <dgm:t>
        <a:bodyPr/>
        <a:lstStyle/>
        <a:p>
          <a:endParaRPr lang="cs-CZ"/>
        </a:p>
      </dgm:t>
    </dgm:pt>
    <dgm:pt modelId="{9699E3F7-3680-4A87-8BB5-86BCAB288259}" type="pres">
      <dgm:prSet presAssocID="{DEBCBBDF-B5BF-49E9-A96E-C5A65F289A67}" presName="connTx" presStyleLbl="parChTrans1D2" presStyleIdx="7" presStyleCnt="9"/>
      <dgm:spPr/>
      <dgm:t>
        <a:bodyPr/>
        <a:lstStyle/>
        <a:p>
          <a:endParaRPr lang="cs-CZ"/>
        </a:p>
      </dgm:t>
    </dgm:pt>
    <dgm:pt modelId="{D066EFFE-CEBC-4EE0-84E5-B50CF85509EB}" type="pres">
      <dgm:prSet presAssocID="{FD5F0BB6-94D3-4C71-B3CF-82F2798D4DF8}" presName="Name30" presStyleCnt="0"/>
      <dgm:spPr/>
    </dgm:pt>
    <dgm:pt modelId="{5D87FBA8-106E-4BA1-99AB-EE1E00750961}" type="pres">
      <dgm:prSet presAssocID="{FD5F0BB6-94D3-4C71-B3CF-82F2798D4DF8}" presName="level2Shape" presStyleLbl="node2" presStyleIdx="7" presStyleCnt="9" custLinFactX="100000" custLinFactNeighborX="139718" custLinFactNeighborY="-1051"/>
      <dgm:spPr/>
      <dgm:t>
        <a:bodyPr/>
        <a:lstStyle/>
        <a:p>
          <a:endParaRPr lang="cs-CZ"/>
        </a:p>
      </dgm:t>
    </dgm:pt>
    <dgm:pt modelId="{0A2977C6-5E4F-488D-ADB8-82537F4A42E3}" type="pres">
      <dgm:prSet presAssocID="{FD5F0BB6-94D3-4C71-B3CF-82F2798D4DF8}" presName="hierChild3" presStyleCnt="0"/>
      <dgm:spPr/>
    </dgm:pt>
    <dgm:pt modelId="{BDC992DA-DAAD-42A8-B84F-74DFB29389BA}" type="pres">
      <dgm:prSet presAssocID="{DF3C0A53-20CA-47AC-89C7-0514706C5C04}" presName="Name25" presStyleLbl="parChTrans1D2" presStyleIdx="8" presStyleCnt="9"/>
      <dgm:spPr/>
      <dgm:t>
        <a:bodyPr/>
        <a:lstStyle/>
        <a:p>
          <a:endParaRPr lang="cs-CZ"/>
        </a:p>
      </dgm:t>
    </dgm:pt>
    <dgm:pt modelId="{BA5ABBD3-05BA-477F-9310-16CAE867E80A}" type="pres">
      <dgm:prSet presAssocID="{DF3C0A53-20CA-47AC-89C7-0514706C5C04}" presName="connTx" presStyleLbl="parChTrans1D2" presStyleIdx="8" presStyleCnt="9"/>
      <dgm:spPr/>
      <dgm:t>
        <a:bodyPr/>
        <a:lstStyle/>
        <a:p>
          <a:endParaRPr lang="cs-CZ"/>
        </a:p>
      </dgm:t>
    </dgm:pt>
    <dgm:pt modelId="{82C38AEE-3663-4BA3-9066-4D1486EF1A92}" type="pres">
      <dgm:prSet presAssocID="{88218A33-0B48-4A13-B212-938FBF0DEAE7}" presName="Name30" presStyleCnt="0"/>
      <dgm:spPr/>
    </dgm:pt>
    <dgm:pt modelId="{F4F82E3B-B33F-4CAB-B49F-DEA502F04C87}" type="pres">
      <dgm:prSet presAssocID="{88218A33-0B48-4A13-B212-938FBF0DEAE7}" presName="level2Shape" presStyleLbl="node2" presStyleIdx="8" presStyleCnt="9" custLinFactX="100000" custLinFactNeighborX="139718" custLinFactNeighborY="-3659"/>
      <dgm:spPr/>
      <dgm:t>
        <a:bodyPr/>
        <a:lstStyle/>
        <a:p>
          <a:endParaRPr lang="cs-CZ"/>
        </a:p>
      </dgm:t>
    </dgm:pt>
    <dgm:pt modelId="{3024FE85-1500-48ED-8E2F-AA46410FBE1B}" type="pres">
      <dgm:prSet presAssocID="{88218A33-0B48-4A13-B212-938FBF0DEAE7}" presName="hierChild3" presStyleCnt="0"/>
      <dgm:spPr/>
    </dgm:pt>
    <dgm:pt modelId="{E27D6DC6-9E86-4382-AF73-F138361B52D7}" type="pres">
      <dgm:prSet presAssocID="{A63A5652-99F0-4ECC-B838-D47A4CB70F05}" presName="bgShapesFlow" presStyleCnt="0"/>
      <dgm:spPr/>
    </dgm:pt>
  </dgm:ptLst>
  <dgm:cxnLst>
    <dgm:cxn modelId="{D47BAD5E-1555-404C-957E-5FAFBC180994}" type="presOf" srcId="{FD5F0BB6-94D3-4C71-B3CF-82F2798D4DF8}" destId="{5D87FBA8-106E-4BA1-99AB-EE1E00750961}" srcOrd="0" destOrd="0" presId="urn:microsoft.com/office/officeart/2005/8/layout/hierarchy5"/>
    <dgm:cxn modelId="{9D75FC60-C3B6-450A-ABF3-99DFE6FCD6AA}" type="presOf" srcId="{CF3396B9-40A5-429C-B0CE-62F12E2D0E34}" destId="{6EDF1FD6-CC35-4E83-94F9-B736E75DB4AD}" srcOrd="1" destOrd="0" presId="urn:microsoft.com/office/officeart/2005/8/layout/hierarchy5"/>
    <dgm:cxn modelId="{D11E3A10-C3A5-4B58-BB69-E845E1FAF13A}" type="presOf" srcId="{53AE48A8-1201-43C7-9AAB-CE7E8F020395}" destId="{556BBEF1-B090-4626-AD67-E34A2565F921}" srcOrd="0" destOrd="0" presId="urn:microsoft.com/office/officeart/2005/8/layout/hierarchy5"/>
    <dgm:cxn modelId="{64352AAA-4DD5-4FBC-947D-A2C45AC763D2}" srcId="{DA9F4A47-EF3D-4019-9525-D4528ED26C4B}" destId="{A2791111-DD0D-4DEA-935E-8C233BB722F9}" srcOrd="0" destOrd="0" parTransId="{371C65EE-C4E6-498C-8AC0-21CA2D5AFFF4}" sibTransId="{FF822012-CF36-406E-B42B-7633A8F27A44}"/>
    <dgm:cxn modelId="{14B7B2DE-34A8-46A0-8316-B2BFA3A08637}" type="presOf" srcId="{BBE3BC08-A287-45C0-8607-03408F4F6897}" destId="{01130E4A-D2C7-4100-B129-64A9CAFBB5B0}" srcOrd="1" destOrd="0" presId="urn:microsoft.com/office/officeart/2005/8/layout/hierarchy5"/>
    <dgm:cxn modelId="{9BD951AA-373E-4047-A896-B423E46D7C9A}" type="presOf" srcId="{07869445-1430-4990-AC33-00CA77A3B880}" destId="{A221D537-1E53-41FF-9902-CEFFC48B0CAB}" srcOrd="0" destOrd="0" presId="urn:microsoft.com/office/officeart/2005/8/layout/hierarchy5"/>
    <dgm:cxn modelId="{A9A83350-0A3F-4DC4-BA88-2B7DAFDAF7BE}" type="presOf" srcId="{56359445-78BA-49B5-BA79-3E65C32E11E5}" destId="{52EA7A7B-EEC4-43BD-AE8F-C9F7FA2F7C78}" srcOrd="1" destOrd="0" presId="urn:microsoft.com/office/officeart/2005/8/layout/hierarchy5"/>
    <dgm:cxn modelId="{5FE02618-F835-4C00-A132-A7486C4B9390}" type="presOf" srcId="{4715F71C-7C04-4A46-980A-27DEDF7447CE}" destId="{593069C3-D8D0-4112-90AA-6B66B16EE703}" srcOrd="1" destOrd="0" presId="urn:microsoft.com/office/officeart/2005/8/layout/hierarchy5"/>
    <dgm:cxn modelId="{F6F2088E-29F0-47FC-8282-2B152A580F8B}" srcId="{9085A43A-7F4E-4E49-BCCE-7826EE996E42}" destId="{1E89514F-FF94-46F3-94C4-94550123A08F}" srcOrd="1" destOrd="0" parTransId="{9C4AE5A8-EE6D-495A-B136-D2DE6B03EEA9}" sibTransId="{8B781340-4A2A-460B-A5C1-EF3108294F74}"/>
    <dgm:cxn modelId="{5F465D08-5CF2-471F-A625-A32FD5376F40}" type="presOf" srcId="{DB50C99A-1146-4AD5-9DB7-9AFB6764C3AB}" destId="{98E789E0-89C4-4F1B-8B0D-FC7DC609D9FA}" srcOrd="0" destOrd="0" presId="urn:microsoft.com/office/officeart/2005/8/layout/hierarchy5"/>
    <dgm:cxn modelId="{57C64BBE-29EE-4342-8C99-6B9F18BE0082}" type="presOf" srcId="{53AE48A8-1201-43C7-9AAB-CE7E8F020395}" destId="{6E0E0114-CBD6-4D1B-AB79-3C523800EDCE}" srcOrd="1" destOrd="0" presId="urn:microsoft.com/office/officeart/2005/8/layout/hierarchy5"/>
    <dgm:cxn modelId="{1404AA57-CC71-4C60-8583-2A30E8950FBB}" type="presOf" srcId="{56359445-78BA-49B5-BA79-3E65C32E11E5}" destId="{064739FB-0033-4395-B316-EB3798E78423}" srcOrd="0" destOrd="0" presId="urn:microsoft.com/office/officeart/2005/8/layout/hierarchy5"/>
    <dgm:cxn modelId="{827B841E-DE05-4CD6-BCF4-AB80D3F38928}" type="presOf" srcId="{31EDAA8B-174B-45BD-9FFC-1637819A2A9D}" destId="{539FBE5D-1810-4303-A0AA-66C3C2730DB8}" srcOrd="1" destOrd="0" presId="urn:microsoft.com/office/officeart/2005/8/layout/hierarchy5"/>
    <dgm:cxn modelId="{5747B1D9-0FAF-4F83-BBA4-1612B0BCF864}" type="presOf" srcId="{DA9F4A47-EF3D-4019-9525-D4528ED26C4B}" destId="{1CD76A61-315E-49B0-972E-18F7862A092E}" srcOrd="0" destOrd="0" presId="urn:microsoft.com/office/officeart/2005/8/layout/hierarchy5"/>
    <dgm:cxn modelId="{E5B20C34-D145-4889-9723-1EF9C29AC80C}" type="presOf" srcId="{10889D7F-22BD-4F70-B0D4-218633FDBDA5}" destId="{64660790-3547-4336-A662-0850266F2BD9}" srcOrd="0" destOrd="0" presId="urn:microsoft.com/office/officeart/2005/8/layout/hierarchy5"/>
    <dgm:cxn modelId="{3E2EA21D-C4CC-41FE-95FC-DF0C96B29BD9}" type="presOf" srcId="{931DC83A-79A7-4E5D-9FCE-2D3C508D64D5}" destId="{B356C43D-B0A9-40FF-834D-6BF92C494682}" srcOrd="1" destOrd="0" presId="urn:microsoft.com/office/officeart/2005/8/layout/hierarchy5"/>
    <dgm:cxn modelId="{ACA57F60-322C-4DF0-8865-1F9FB0B8CD6F}" srcId="{7199DDCF-0DA4-41F9-9AB4-2FE93D872EEE}" destId="{C307F000-9172-4001-80C2-7289E5B12F57}" srcOrd="0" destOrd="0" parTransId="{332356C6-AABC-46E8-8062-0E976ABDECE4}" sibTransId="{8B2A8E62-D192-4323-80FF-14EB69568C7A}"/>
    <dgm:cxn modelId="{C8F40481-5080-4741-8BAA-24D0F9AA89E2}" type="presOf" srcId="{BF1044B3-1E28-4975-9956-0A743267D487}" destId="{CB41FF47-BF4B-4602-8B1B-E57013F3D9B3}" srcOrd="1" destOrd="0" presId="urn:microsoft.com/office/officeart/2005/8/layout/hierarchy5"/>
    <dgm:cxn modelId="{3D4F1A3F-3661-4744-BA5D-2B8B63CFB060}" type="presOf" srcId="{31EDAA8B-174B-45BD-9FFC-1637819A2A9D}" destId="{8EEEC2F7-EEA7-495B-B89C-B73E00F95C50}" srcOrd="0" destOrd="0" presId="urn:microsoft.com/office/officeart/2005/8/layout/hierarchy5"/>
    <dgm:cxn modelId="{6122A6BC-05EA-4997-938C-3348A08319BE}" srcId="{9085A43A-7F4E-4E49-BCCE-7826EE996E42}" destId="{07869445-1430-4990-AC33-00CA77A3B880}" srcOrd="3" destOrd="0" parTransId="{95F943D4-02C7-4406-A342-FDE4690E5BF7}" sibTransId="{5293D82D-ABA0-4B9B-8553-49993F628E2C}"/>
    <dgm:cxn modelId="{AB069AEF-A82B-4C7E-8265-DDA2F6DB61DA}" type="presOf" srcId="{88218A33-0B48-4A13-B212-938FBF0DEAE7}" destId="{F4F82E3B-B33F-4CAB-B49F-DEA502F04C87}" srcOrd="0" destOrd="0" presId="urn:microsoft.com/office/officeart/2005/8/layout/hierarchy5"/>
    <dgm:cxn modelId="{93B84C0A-318E-4AE3-A5F3-B8C19EB8E677}" type="presOf" srcId="{56DA0629-4F60-440C-9A80-9C3F0E7003A9}" destId="{640E2FA9-E404-4321-B3A7-2B1A60CD11BA}" srcOrd="0" destOrd="0" presId="urn:microsoft.com/office/officeart/2005/8/layout/hierarchy5"/>
    <dgm:cxn modelId="{3E9BF66B-3902-47C8-8BC3-6CFED411617E}" type="presOf" srcId="{10889D7F-22BD-4F70-B0D4-218633FDBDA5}" destId="{5D11E032-7A98-4229-8938-645778B042A9}" srcOrd="1" destOrd="0" presId="urn:microsoft.com/office/officeart/2005/8/layout/hierarchy5"/>
    <dgm:cxn modelId="{5501F447-DDEB-4F7E-90A6-3783EEC14C47}" srcId="{9085A43A-7F4E-4E49-BCCE-7826EE996E42}" destId="{88218A33-0B48-4A13-B212-938FBF0DEAE7}" srcOrd="8" destOrd="0" parTransId="{DF3C0A53-20CA-47AC-89C7-0514706C5C04}" sibTransId="{4AAD8F03-DDF7-4893-9323-906DC8F5A129}"/>
    <dgm:cxn modelId="{5058FCEB-06CF-40AB-9181-DF38B14C1A4B}" type="presOf" srcId="{CF3396B9-40A5-429C-B0CE-62F12E2D0E34}" destId="{774E727F-E04E-470E-8775-64B6DF546793}" srcOrd="0" destOrd="0" presId="urn:microsoft.com/office/officeart/2005/8/layout/hierarchy5"/>
    <dgm:cxn modelId="{A6D89EAD-BE34-49C0-A26E-BEDE7277BEB9}" type="presOf" srcId="{DEBCBBDF-B5BF-49E9-A96E-C5A65F289A67}" destId="{9699E3F7-3680-4A87-8BB5-86BCAB288259}" srcOrd="1" destOrd="0" presId="urn:microsoft.com/office/officeart/2005/8/layout/hierarchy5"/>
    <dgm:cxn modelId="{083258C3-4076-4E89-8CA6-EB45C4AE2729}" srcId="{9085A43A-7F4E-4E49-BCCE-7826EE996E42}" destId="{FD5F0BB6-94D3-4C71-B3CF-82F2798D4DF8}" srcOrd="7" destOrd="0" parTransId="{DEBCBBDF-B5BF-49E9-A96E-C5A65F289A67}" sibTransId="{F3BD7639-BF43-47F9-9D22-79D53AFA6EB8}"/>
    <dgm:cxn modelId="{26A2BFFF-AC12-4D5B-BA6A-DDDAF5343B75}" type="presOf" srcId="{DF3C0A53-20CA-47AC-89C7-0514706C5C04}" destId="{BDC992DA-DAAD-42A8-B84F-74DFB29389BA}" srcOrd="0" destOrd="0" presId="urn:microsoft.com/office/officeart/2005/8/layout/hierarchy5"/>
    <dgm:cxn modelId="{9607215D-D313-4556-915C-EC400B27C253}" type="presOf" srcId="{C547E7E2-9BA2-4A41-A7F9-660695606253}" destId="{74BA1A14-579F-4B54-A5EC-649E7ED2D342}" srcOrd="0" destOrd="0" presId="urn:microsoft.com/office/officeart/2005/8/layout/hierarchy5"/>
    <dgm:cxn modelId="{7B3FC240-F839-42AD-9E7F-70C4F20A890F}" srcId="{9085A43A-7F4E-4E49-BCCE-7826EE996E42}" destId="{88E54D4A-C290-4CE1-A4BD-A6A7C23FF308}" srcOrd="2" destOrd="0" parTransId="{10889D7F-22BD-4F70-B0D4-218633FDBDA5}" sibTransId="{4E16AED4-7E2B-4394-9F0A-DA8B3E84E54B}"/>
    <dgm:cxn modelId="{FF2C5A4C-26F7-4B9A-8D41-37827406D473}" srcId="{C547E7E2-9BA2-4A41-A7F9-660695606253}" destId="{56DA0629-4F60-440C-9A80-9C3F0E7003A9}" srcOrd="0" destOrd="0" parTransId="{931DC83A-79A7-4E5D-9FCE-2D3C508D64D5}" sibTransId="{99F12F2C-4743-4D98-B923-B961A1241A0F}"/>
    <dgm:cxn modelId="{07E839D6-7E08-4623-9FC0-72A9E2896F53}" srcId="{1E89514F-FF94-46F3-94C4-94550123A08F}" destId="{9AC2F658-E1C3-46E2-9BB7-BA99C6A3376B}" srcOrd="0" destOrd="0" parTransId="{CF3396B9-40A5-429C-B0CE-62F12E2D0E34}" sibTransId="{219EAF46-5BC6-493A-A7A9-97AA8DBE82DC}"/>
    <dgm:cxn modelId="{905E8A01-9085-41C3-8F59-C93A7B0512AD}" srcId="{9085A43A-7F4E-4E49-BCCE-7826EE996E42}" destId="{B14598EA-580E-4A09-9659-F24E0C27D548}" srcOrd="6" destOrd="0" parTransId="{53AE48A8-1201-43C7-9AAB-CE7E8F020395}" sibTransId="{916BF4B2-A3F7-475D-BF51-2DF05FC12AED}"/>
    <dgm:cxn modelId="{6383957E-C9CB-4A4E-A4E9-14D85EEA1675}" srcId="{88E54D4A-C290-4CE1-A4BD-A6A7C23FF308}" destId="{DB50C99A-1146-4AD5-9DB7-9AFB6764C3AB}" srcOrd="0" destOrd="0" parTransId="{4715F71C-7C04-4A46-980A-27DEDF7447CE}" sibTransId="{6F36FAFA-D344-4187-AE04-C37CA2AA48D1}"/>
    <dgm:cxn modelId="{41B31DF7-D623-4054-827B-BF8540086E73}" type="presOf" srcId="{332356C6-AABC-46E8-8062-0E976ABDECE4}" destId="{7A9E2D6A-B514-42F9-A208-806FDD5026A2}" srcOrd="1" destOrd="0" presId="urn:microsoft.com/office/officeart/2005/8/layout/hierarchy5"/>
    <dgm:cxn modelId="{D6AC6178-D9F0-40F7-AAA0-697A41890C92}" type="presOf" srcId="{931DC83A-79A7-4E5D-9FCE-2D3C508D64D5}" destId="{F1A60083-53D8-4C3B-981B-F9AB31F86E1A}" srcOrd="0" destOrd="0" presId="urn:microsoft.com/office/officeart/2005/8/layout/hierarchy5"/>
    <dgm:cxn modelId="{5000003C-45C3-40CF-9220-CD22CB928760}" srcId="{A63A5652-99F0-4ECC-B838-D47A4CB70F05}" destId="{9085A43A-7F4E-4E49-BCCE-7826EE996E42}" srcOrd="0" destOrd="0" parTransId="{9A3AAAFF-09B6-4404-AAFB-C394ECB8E7BD}" sibTransId="{7F6C1E1A-6BC0-4618-ACA2-8BC792D71695}"/>
    <dgm:cxn modelId="{62C7B417-4ADD-4FBD-A842-24D75C5F6F73}" srcId="{B14598EA-580E-4A09-9659-F24E0C27D548}" destId="{F24A1E6B-B4B3-4DC2-909F-CE98F51AE52E}" srcOrd="0" destOrd="0" parTransId="{31EDAA8B-174B-45BD-9FFC-1637819A2A9D}" sibTransId="{872FC462-0FC6-489B-A51F-005479E0531E}"/>
    <dgm:cxn modelId="{FD654110-E2EE-491C-A5BC-596BE3F3885E}" type="presOf" srcId="{9C4AE5A8-EE6D-495A-B136-D2DE6B03EEA9}" destId="{23B5AB56-E644-418D-A953-6FBB00D0C249}" srcOrd="0" destOrd="0" presId="urn:microsoft.com/office/officeart/2005/8/layout/hierarchy5"/>
    <dgm:cxn modelId="{50E84DD6-C14D-407B-B400-C4D2AEB74ED5}" srcId="{9085A43A-7F4E-4E49-BCCE-7826EE996E42}" destId="{7199DDCF-0DA4-41F9-9AB4-2FE93D872EEE}" srcOrd="5" destOrd="0" parTransId="{56359445-78BA-49B5-BA79-3E65C32E11E5}" sibTransId="{C868E8FC-D1C3-4031-ABB7-F64269EAAF9F}"/>
    <dgm:cxn modelId="{83583875-2BCC-47F9-A838-ED7119132CDF}" type="presOf" srcId="{371C65EE-C4E6-498C-8AC0-21CA2D5AFFF4}" destId="{CBED2C63-3193-4A00-985A-A0A9B0F37E38}" srcOrd="0" destOrd="0" presId="urn:microsoft.com/office/officeart/2005/8/layout/hierarchy5"/>
    <dgm:cxn modelId="{F31E468D-1824-4948-9B43-639E4213D234}" type="presOf" srcId="{114C6363-31CF-4C86-918B-4D34D1ED26D4}" destId="{C0207BED-793F-4476-8BB5-32BE13C045E6}" srcOrd="0" destOrd="0" presId="urn:microsoft.com/office/officeart/2005/8/layout/hierarchy5"/>
    <dgm:cxn modelId="{480BFB9F-3A6D-42EC-B2A1-C9B8CA175B5C}" type="presOf" srcId="{4715F71C-7C04-4A46-980A-27DEDF7447CE}" destId="{5EF5058E-AA49-4C11-81AD-98D91704D273}" srcOrd="0" destOrd="0" presId="urn:microsoft.com/office/officeart/2005/8/layout/hierarchy5"/>
    <dgm:cxn modelId="{67B91708-B9A1-4BEC-AAE7-07C50F0C9ED4}" type="presOf" srcId="{BF1044B3-1E28-4975-9956-0A743267D487}" destId="{E227448E-7295-486E-BAB1-55C00BAE6FF1}" srcOrd="0" destOrd="0" presId="urn:microsoft.com/office/officeart/2005/8/layout/hierarchy5"/>
    <dgm:cxn modelId="{4142DD96-7948-45BD-9801-C7C88F59306A}" type="presOf" srcId="{88E54D4A-C290-4CE1-A4BD-A6A7C23FF308}" destId="{E8CA909A-E6E3-44BA-90D4-AA3360F63275}" srcOrd="0" destOrd="0" presId="urn:microsoft.com/office/officeart/2005/8/layout/hierarchy5"/>
    <dgm:cxn modelId="{72B12719-C804-4B34-971B-62946F96715B}" type="presOf" srcId="{9085A43A-7F4E-4E49-BCCE-7826EE996E42}" destId="{BD8740E4-799C-4815-B51E-88046708C41D}" srcOrd="0" destOrd="0" presId="urn:microsoft.com/office/officeart/2005/8/layout/hierarchy5"/>
    <dgm:cxn modelId="{423CE838-804B-4DA5-94A2-315B0F3A03BD}" type="presOf" srcId="{332356C6-AABC-46E8-8062-0E976ABDECE4}" destId="{0919BE18-5607-477A-9C15-72D9EF489EAA}" srcOrd="0" destOrd="0" presId="urn:microsoft.com/office/officeart/2005/8/layout/hierarchy5"/>
    <dgm:cxn modelId="{9C6AE9AA-15D8-4955-8595-F97B4DF47FE2}" type="presOf" srcId="{B14598EA-580E-4A09-9659-F24E0C27D548}" destId="{52852E04-7FD0-42A3-943D-C4DECBDCD58F}" srcOrd="0" destOrd="0" presId="urn:microsoft.com/office/officeart/2005/8/layout/hierarchy5"/>
    <dgm:cxn modelId="{2DEB9A63-F8BD-4E99-AD39-06624E64CE0E}" type="presOf" srcId="{DF3C0A53-20CA-47AC-89C7-0514706C5C04}" destId="{BA5ABBD3-05BA-477F-9310-16CAE867E80A}" srcOrd="1" destOrd="0" presId="urn:microsoft.com/office/officeart/2005/8/layout/hierarchy5"/>
    <dgm:cxn modelId="{4A42416E-5D89-4192-90AF-5FE5730EF35A}" type="presOf" srcId="{A63A5652-99F0-4ECC-B838-D47A4CB70F05}" destId="{B6BA9A6C-B751-4C85-A7C6-1F25395F6753}" srcOrd="0" destOrd="0" presId="urn:microsoft.com/office/officeart/2005/8/layout/hierarchy5"/>
    <dgm:cxn modelId="{51C45D65-593D-451F-A1F3-48CFE140D2D4}" type="presOf" srcId="{F24A1E6B-B4B3-4DC2-909F-CE98F51AE52E}" destId="{8621404E-AE19-4D31-A718-78773C6CC3E5}" srcOrd="0" destOrd="0" presId="urn:microsoft.com/office/officeart/2005/8/layout/hierarchy5"/>
    <dgm:cxn modelId="{2B92F255-96E4-4684-A5D2-4EEAA56DB1CD}" type="presOf" srcId="{95F943D4-02C7-4406-A342-FDE4690E5BF7}" destId="{D59C23AA-9B1D-4D13-8569-AF5D6FD8334A}" srcOrd="0" destOrd="0" presId="urn:microsoft.com/office/officeart/2005/8/layout/hierarchy5"/>
    <dgm:cxn modelId="{1353139F-CF43-48DF-ACEF-84827CC32332}" srcId="{9085A43A-7F4E-4E49-BCCE-7826EE996E42}" destId="{C547E7E2-9BA2-4A41-A7F9-660695606253}" srcOrd="4" destOrd="0" parTransId="{568DC7E7-24B7-48D1-AC78-FB0DEB8B4C69}" sibTransId="{BA3D9A3F-7580-43A1-B953-F9D2C33F4EE2}"/>
    <dgm:cxn modelId="{9FAFF217-13CD-4BBD-80FD-6CB981BDDFC7}" type="presOf" srcId="{9C4AE5A8-EE6D-495A-B136-D2DE6B03EEA9}" destId="{DB8B5C2F-B8CE-4775-9481-4C9DEDD12F7A}" srcOrd="1" destOrd="0" presId="urn:microsoft.com/office/officeart/2005/8/layout/hierarchy5"/>
    <dgm:cxn modelId="{6D6EBD00-58FA-4338-A9B5-91C93BCBADD8}" type="presOf" srcId="{371C65EE-C4E6-498C-8AC0-21CA2D5AFFF4}" destId="{AD8A891E-2614-41A6-A3AD-047F1F03D561}" srcOrd="1" destOrd="0" presId="urn:microsoft.com/office/officeart/2005/8/layout/hierarchy5"/>
    <dgm:cxn modelId="{6380B773-F8D4-455A-9748-1F46CD60063B}" type="presOf" srcId="{1E89514F-FF94-46F3-94C4-94550123A08F}" destId="{76667EE8-396E-4389-AC05-E7327E60EEE5}" srcOrd="0" destOrd="0" presId="urn:microsoft.com/office/officeart/2005/8/layout/hierarchy5"/>
    <dgm:cxn modelId="{624E5550-1CBC-49B5-B39A-AACDF5875A4D}" type="presOf" srcId="{568DC7E7-24B7-48D1-AC78-FB0DEB8B4C69}" destId="{A373F0EC-3C4D-462E-979E-B536DBD4669F}" srcOrd="1" destOrd="0" presId="urn:microsoft.com/office/officeart/2005/8/layout/hierarchy5"/>
    <dgm:cxn modelId="{E86A0A46-8D92-4F6F-BD26-4CB3AFC14B1F}" type="presOf" srcId="{568DC7E7-24B7-48D1-AC78-FB0DEB8B4C69}" destId="{02184B68-CF05-4CB1-BC56-053567B05BCB}" srcOrd="0" destOrd="0" presId="urn:microsoft.com/office/officeart/2005/8/layout/hierarchy5"/>
    <dgm:cxn modelId="{A01E8993-04E5-44B5-8B12-463322656F8E}" srcId="{07869445-1430-4990-AC33-00CA77A3B880}" destId="{114C6363-31CF-4C86-918B-4D34D1ED26D4}" srcOrd="0" destOrd="0" parTransId="{BF1044B3-1E28-4975-9956-0A743267D487}" sibTransId="{12AB9C0E-225C-4402-89A4-D156FA2A40FC}"/>
    <dgm:cxn modelId="{3150C656-7550-4A68-828D-C2AE4EB7438C}" type="presOf" srcId="{C307F000-9172-4001-80C2-7289E5B12F57}" destId="{88E4DCFE-D733-4207-A53B-29B3E773918F}" srcOrd="0" destOrd="0" presId="urn:microsoft.com/office/officeart/2005/8/layout/hierarchy5"/>
    <dgm:cxn modelId="{94AA31BA-1444-44D2-824E-AE03C07F6EAD}" type="presOf" srcId="{A2791111-DD0D-4DEA-935E-8C233BB722F9}" destId="{A82B8BF8-836A-4CF7-B4C8-96583917712A}" srcOrd="0" destOrd="0" presId="urn:microsoft.com/office/officeart/2005/8/layout/hierarchy5"/>
    <dgm:cxn modelId="{9FE86ADF-C585-49B8-8280-E3282C27B4E2}" type="presOf" srcId="{BBE3BC08-A287-45C0-8607-03408F4F6897}" destId="{99507667-CD14-4F40-9E49-20F3BEE8B03D}" srcOrd="0" destOrd="0" presId="urn:microsoft.com/office/officeart/2005/8/layout/hierarchy5"/>
    <dgm:cxn modelId="{75E5DFA6-662F-45D5-86F3-5C23C8E36D04}" type="presOf" srcId="{95F943D4-02C7-4406-A342-FDE4690E5BF7}" destId="{741A69E7-67B9-418D-AFC4-4A984CD4126A}" srcOrd="1" destOrd="0" presId="urn:microsoft.com/office/officeart/2005/8/layout/hierarchy5"/>
    <dgm:cxn modelId="{174D8305-0199-4609-A11D-4810625434AF}" type="presOf" srcId="{7199DDCF-0DA4-41F9-9AB4-2FE93D872EEE}" destId="{D2246A98-6549-43AA-8941-E0DCFE730F72}" srcOrd="0" destOrd="0" presId="urn:microsoft.com/office/officeart/2005/8/layout/hierarchy5"/>
    <dgm:cxn modelId="{0938855C-8F4E-4BBB-9E67-A19351AE2390}" srcId="{9085A43A-7F4E-4E49-BCCE-7826EE996E42}" destId="{DA9F4A47-EF3D-4019-9525-D4528ED26C4B}" srcOrd="0" destOrd="0" parTransId="{BBE3BC08-A287-45C0-8607-03408F4F6897}" sibTransId="{FF1E5DEC-9DA8-48EC-A075-1EE04480103C}"/>
    <dgm:cxn modelId="{9D8E63D0-DC83-49D2-B63B-45C081EBA8BA}" type="presOf" srcId="{DEBCBBDF-B5BF-49E9-A96E-C5A65F289A67}" destId="{4FCF8FAA-A5F8-43D5-AAE3-8296D44B0507}" srcOrd="0" destOrd="0" presId="urn:microsoft.com/office/officeart/2005/8/layout/hierarchy5"/>
    <dgm:cxn modelId="{F3697938-8503-495E-8789-4B474B1D2B2E}" type="presOf" srcId="{9AC2F658-E1C3-46E2-9BB7-BA99C6A3376B}" destId="{B82F5BB2-BA98-4410-A925-910E405D5AB6}" srcOrd="0" destOrd="0" presId="urn:microsoft.com/office/officeart/2005/8/layout/hierarchy5"/>
    <dgm:cxn modelId="{7FD0295E-3D81-4442-BBC7-FDD51FDC857D}" type="presParOf" srcId="{B6BA9A6C-B751-4C85-A7C6-1F25395F6753}" destId="{9E3ED688-8481-4026-AF29-EADF1230D57B}" srcOrd="0" destOrd="0" presId="urn:microsoft.com/office/officeart/2005/8/layout/hierarchy5"/>
    <dgm:cxn modelId="{321C5E41-320A-4CF0-923F-66B5730198B5}" type="presParOf" srcId="{9E3ED688-8481-4026-AF29-EADF1230D57B}" destId="{0E7A8A94-F6E1-4537-88EB-F20A983B2382}" srcOrd="0" destOrd="0" presId="urn:microsoft.com/office/officeart/2005/8/layout/hierarchy5"/>
    <dgm:cxn modelId="{B69C20E4-DF9E-4561-9D8E-DAD313DF5716}" type="presParOf" srcId="{0E7A8A94-F6E1-4537-88EB-F20A983B2382}" destId="{575DCA7B-8902-42E6-A13A-6BD97A82030D}" srcOrd="0" destOrd="0" presId="urn:microsoft.com/office/officeart/2005/8/layout/hierarchy5"/>
    <dgm:cxn modelId="{2579335D-09DA-4F75-A57A-320AD92D638B}" type="presParOf" srcId="{575DCA7B-8902-42E6-A13A-6BD97A82030D}" destId="{BD8740E4-799C-4815-B51E-88046708C41D}" srcOrd="0" destOrd="0" presId="urn:microsoft.com/office/officeart/2005/8/layout/hierarchy5"/>
    <dgm:cxn modelId="{CEE5D147-ACE9-4885-BA2C-B51357EEEC73}" type="presParOf" srcId="{575DCA7B-8902-42E6-A13A-6BD97A82030D}" destId="{A34EF7A5-75F8-4780-8876-142E762786D1}" srcOrd="1" destOrd="0" presId="urn:microsoft.com/office/officeart/2005/8/layout/hierarchy5"/>
    <dgm:cxn modelId="{5F009670-11FA-49AA-9859-46BE64857524}" type="presParOf" srcId="{A34EF7A5-75F8-4780-8876-142E762786D1}" destId="{99507667-CD14-4F40-9E49-20F3BEE8B03D}" srcOrd="0" destOrd="0" presId="urn:microsoft.com/office/officeart/2005/8/layout/hierarchy5"/>
    <dgm:cxn modelId="{30B2B607-51C8-44D3-A701-6848175CA21A}" type="presParOf" srcId="{99507667-CD14-4F40-9E49-20F3BEE8B03D}" destId="{01130E4A-D2C7-4100-B129-64A9CAFBB5B0}" srcOrd="0" destOrd="0" presId="urn:microsoft.com/office/officeart/2005/8/layout/hierarchy5"/>
    <dgm:cxn modelId="{9369578E-2AC7-49A7-BBAF-C5D3CCC4E4AF}" type="presParOf" srcId="{A34EF7A5-75F8-4780-8876-142E762786D1}" destId="{D959DC00-5431-4162-8F8E-C39FF8B8C97A}" srcOrd="1" destOrd="0" presId="urn:microsoft.com/office/officeart/2005/8/layout/hierarchy5"/>
    <dgm:cxn modelId="{E4B5F49B-CD06-41B5-8BE0-4AF0A543BFA5}" type="presParOf" srcId="{D959DC00-5431-4162-8F8E-C39FF8B8C97A}" destId="{1CD76A61-315E-49B0-972E-18F7862A092E}" srcOrd="0" destOrd="0" presId="urn:microsoft.com/office/officeart/2005/8/layout/hierarchy5"/>
    <dgm:cxn modelId="{91E02DF4-6165-4B9A-8102-9D7CED2256BA}" type="presParOf" srcId="{D959DC00-5431-4162-8F8E-C39FF8B8C97A}" destId="{F287E13D-E0C2-4DDD-BB72-09ED85746CA3}" srcOrd="1" destOrd="0" presId="urn:microsoft.com/office/officeart/2005/8/layout/hierarchy5"/>
    <dgm:cxn modelId="{BFC76274-D481-4D30-8157-8A67A5BB5079}" type="presParOf" srcId="{F287E13D-E0C2-4DDD-BB72-09ED85746CA3}" destId="{CBED2C63-3193-4A00-985A-A0A9B0F37E38}" srcOrd="0" destOrd="0" presId="urn:microsoft.com/office/officeart/2005/8/layout/hierarchy5"/>
    <dgm:cxn modelId="{C56268E1-5617-41C2-8C7F-D13A084909EE}" type="presParOf" srcId="{CBED2C63-3193-4A00-985A-A0A9B0F37E38}" destId="{AD8A891E-2614-41A6-A3AD-047F1F03D561}" srcOrd="0" destOrd="0" presId="urn:microsoft.com/office/officeart/2005/8/layout/hierarchy5"/>
    <dgm:cxn modelId="{B1BCC907-0744-4D12-A02B-2CDCD7691B6C}" type="presParOf" srcId="{F287E13D-E0C2-4DDD-BB72-09ED85746CA3}" destId="{5EA36B10-171B-4394-BE04-90573CDDDDB7}" srcOrd="1" destOrd="0" presId="urn:microsoft.com/office/officeart/2005/8/layout/hierarchy5"/>
    <dgm:cxn modelId="{95C5112D-D346-4025-8837-75654A22132C}" type="presParOf" srcId="{5EA36B10-171B-4394-BE04-90573CDDDDB7}" destId="{A82B8BF8-836A-4CF7-B4C8-96583917712A}" srcOrd="0" destOrd="0" presId="urn:microsoft.com/office/officeart/2005/8/layout/hierarchy5"/>
    <dgm:cxn modelId="{06944834-3C15-4135-A47A-9B4323DB7783}" type="presParOf" srcId="{5EA36B10-171B-4394-BE04-90573CDDDDB7}" destId="{3F6B362F-0EE8-4E1B-97ED-2B96D1C01919}" srcOrd="1" destOrd="0" presId="urn:microsoft.com/office/officeart/2005/8/layout/hierarchy5"/>
    <dgm:cxn modelId="{593BAE63-37C6-4953-85E8-0A75E5E9F277}" type="presParOf" srcId="{A34EF7A5-75F8-4780-8876-142E762786D1}" destId="{23B5AB56-E644-418D-A953-6FBB00D0C249}" srcOrd="2" destOrd="0" presId="urn:microsoft.com/office/officeart/2005/8/layout/hierarchy5"/>
    <dgm:cxn modelId="{036B1590-8379-47E6-A080-2ABE98F4CAC9}" type="presParOf" srcId="{23B5AB56-E644-418D-A953-6FBB00D0C249}" destId="{DB8B5C2F-B8CE-4775-9481-4C9DEDD12F7A}" srcOrd="0" destOrd="0" presId="urn:microsoft.com/office/officeart/2005/8/layout/hierarchy5"/>
    <dgm:cxn modelId="{0646B5F2-ABF8-4DB5-AA12-4AE1168CE5AF}" type="presParOf" srcId="{A34EF7A5-75F8-4780-8876-142E762786D1}" destId="{4F31986F-0712-4CB1-AF4F-BB700EFFB706}" srcOrd="3" destOrd="0" presId="urn:microsoft.com/office/officeart/2005/8/layout/hierarchy5"/>
    <dgm:cxn modelId="{E4473713-671F-4084-AABA-5722E70EC910}" type="presParOf" srcId="{4F31986F-0712-4CB1-AF4F-BB700EFFB706}" destId="{76667EE8-396E-4389-AC05-E7327E60EEE5}" srcOrd="0" destOrd="0" presId="urn:microsoft.com/office/officeart/2005/8/layout/hierarchy5"/>
    <dgm:cxn modelId="{0EA4B1E4-E168-4267-A190-D0DF641DFE47}" type="presParOf" srcId="{4F31986F-0712-4CB1-AF4F-BB700EFFB706}" destId="{7E01C2EE-9EA4-4F87-8AD1-EBD21C22C89E}" srcOrd="1" destOrd="0" presId="urn:microsoft.com/office/officeart/2005/8/layout/hierarchy5"/>
    <dgm:cxn modelId="{046D0E2A-450A-45E1-AEA5-15469DC96FAB}" type="presParOf" srcId="{7E01C2EE-9EA4-4F87-8AD1-EBD21C22C89E}" destId="{774E727F-E04E-470E-8775-64B6DF546793}" srcOrd="0" destOrd="0" presId="urn:microsoft.com/office/officeart/2005/8/layout/hierarchy5"/>
    <dgm:cxn modelId="{3C3A4502-46CD-4954-89CB-D3BEF5A20EDB}" type="presParOf" srcId="{774E727F-E04E-470E-8775-64B6DF546793}" destId="{6EDF1FD6-CC35-4E83-94F9-B736E75DB4AD}" srcOrd="0" destOrd="0" presId="urn:microsoft.com/office/officeart/2005/8/layout/hierarchy5"/>
    <dgm:cxn modelId="{5D814462-A641-4E2C-B5D6-89C9AA9A9AAB}" type="presParOf" srcId="{7E01C2EE-9EA4-4F87-8AD1-EBD21C22C89E}" destId="{BB7803E1-B2E6-43E3-AFAD-D44CCDAA65BC}" srcOrd="1" destOrd="0" presId="urn:microsoft.com/office/officeart/2005/8/layout/hierarchy5"/>
    <dgm:cxn modelId="{DDCF876D-AEFA-4197-BBDE-E9B41810D870}" type="presParOf" srcId="{BB7803E1-B2E6-43E3-AFAD-D44CCDAA65BC}" destId="{B82F5BB2-BA98-4410-A925-910E405D5AB6}" srcOrd="0" destOrd="0" presId="urn:microsoft.com/office/officeart/2005/8/layout/hierarchy5"/>
    <dgm:cxn modelId="{064A762F-5070-4CD4-9F03-50EA61E22807}" type="presParOf" srcId="{BB7803E1-B2E6-43E3-AFAD-D44CCDAA65BC}" destId="{53807AB4-1192-4E1A-970B-18FBC125F498}" srcOrd="1" destOrd="0" presId="urn:microsoft.com/office/officeart/2005/8/layout/hierarchy5"/>
    <dgm:cxn modelId="{CE60A293-663A-4046-B5CD-8E7F4F1887D8}" type="presParOf" srcId="{A34EF7A5-75F8-4780-8876-142E762786D1}" destId="{64660790-3547-4336-A662-0850266F2BD9}" srcOrd="4" destOrd="0" presId="urn:microsoft.com/office/officeart/2005/8/layout/hierarchy5"/>
    <dgm:cxn modelId="{37B8AFCC-DE04-4FA5-9EE8-011CB81A6F1C}" type="presParOf" srcId="{64660790-3547-4336-A662-0850266F2BD9}" destId="{5D11E032-7A98-4229-8938-645778B042A9}" srcOrd="0" destOrd="0" presId="urn:microsoft.com/office/officeart/2005/8/layout/hierarchy5"/>
    <dgm:cxn modelId="{BB9DCC3F-EEC7-4AF5-8F91-0CECA6681A94}" type="presParOf" srcId="{A34EF7A5-75F8-4780-8876-142E762786D1}" destId="{B785E389-5258-4DF6-BDB5-FBEFEA9C995B}" srcOrd="5" destOrd="0" presId="urn:microsoft.com/office/officeart/2005/8/layout/hierarchy5"/>
    <dgm:cxn modelId="{E162B34B-AF72-4FEF-A323-98C6112685C5}" type="presParOf" srcId="{B785E389-5258-4DF6-BDB5-FBEFEA9C995B}" destId="{E8CA909A-E6E3-44BA-90D4-AA3360F63275}" srcOrd="0" destOrd="0" presId="urn:microsoft.com/office/officeart/2005/8/layout/hierarchy5"/>
    <dgm:cxn modelId="{6C42463A-C936-4FF9-890E-61B2C3E222CC}" type="presParOf" srcId="{B785E389-5258-4DF6-BDB5-FBEFEA9C995B}" destId="{B8C02029-1DF4-4FC3-B10A-CF0A8F8325EA}" srcOrd="1" destOrd="0" presId="urn:microsoft.com/office/officeart/2005/8/layout/hierarchy5"/>
    <dgm:cxn modelId="{AAC0BC4B-5013-41A6-9FE0-C811C241047D}" type="presParOf" srcId="{B8C02029-1DF4-4FC3-B10A-CF0A8F8325EA}" destId="{5EF5058E-AA49-4C11-81AD-98D91704D273}" srcOrd="0" destOrd="0" presId="urn:microsoft.com/office/officeart/2005/8/layout/hierarchy5"/>
    <dgm:cxn modelId="{599D6EF7-1958-466B-8E8A-B3EB92665C91}" type="presParOf" srcId="{5EF5058E-AA49-4C11-81AD-98D91704D273}" destId="{593069C3-D8D0-4112-90AA-6B66B16EE703}" srcOrd="0" destOrd="0" presId="urn:microsoft.com/office/officeart/2005/8/layout/hierarchy5"/>
    <dgm:cxn modelId="{1136DE15-EFB8-4F14-93C8-5A0A3631E695}" type="presParOf" srcId="{B8C02029-1DF4-4FC3-B10A-CF0A8F8325EA}" destId="{86CBB877-0EAD-4A14-9031-DA7C55FE055A}" srcOrd="1" destOrd="0" presId="urn:microsoft.com/office/officeart/2005/8/layout/hierarchy5"/>
    <dgm:cxn modelId="{67003E76-E8E6-48E4-9269-6996D95175D2}" type="presParOf" srcId="{86CBB877-0EAD-4A14-9031-DA7C55FE055A}" destId="{98E789E0-89C4-4F1B-8B0D-FC7DC609D9FA}" srcOrd="0" destOrd="0" presId="urn:microsoft.com/office/officeart/2005/8/layout/hierarchy5"/>
    <dgm:cxn modelId="{B70A4688-C8FB-46DA-9E78-2F7FCD92FE6B}" type="presParOf" srcId="{86CBB877-0EAD-4A14-9031-DA7C55FE055A}" destId="{F67697A9-BB54-42D8-84FC-5E3CA0517D07}" srcOrd="1" destOrd="0" presId="urn:microsoft.com/office/officeart/2005/8/layout/hierarchy5"/>
    <dgm:cxn modelId="{F791F5D9-5218-4117-A428-373B045D1406}" type="presParOf" srcId="{A34EF7A5-75F8-4780-8876-142E762786D1}" destId="{D59C23AA-9B1D-4D13-8569-AF5D6FD8334A}" srcOrd="6" destOrd="0" presId="urn:microsoft.com/office/officeart/2005/8/layout/hierarchy5"/>
    <dgm:cxn modelId="{200043FD-5011-4605-ACCC-D994D09A5172}" type="presParOf" srcId="{D59C23AA-9B1D-4D13-8569-AF5D6FD8334A}" destId="{741A69E7-67B9-418D-AFC4-4A984CD4126A}" srcOrd="0" destOrd="0" presId="urn:microsoft.com/office/officeart/2005/8/layout/hierarchy5"/>
    <dgm:cxn modelId="{847D5E9F-4808-4993-B57D-9DF4DBFADF82}" type="presParOf" srcId="{A34EF7A5-75F8-4780-8876-142E762786D1}" destId="{5ADB18E7-1A2F-4BCE-9B22-CB999885CE22}" srcOrd="7" destOrd="0" presId="urn:microsoft.com/office/officeart/2005/8/layout/hierarchy5"/>
    <dgm:cxn modelId="{559F1F26-025B-4A13-8B77-B64B1AF351AD}" type="presParOf" srcId="{5ADB18E7-1A2F-4BCE-9B22-CB999885CE22}" destId="{A221D537-1E53-41FF-9902-CEFFC48B0CAB}" srcOrd="0" destOrd="0" presId="urn:microsoft.com/office/officeart/2005/8/layout/hierarchy5"/>
    <dgm:cxn modelId="{13041D87-E6CE-4222-9135-22212BC52937}" type="presParOf" srcId="{5ADB18E7-1A2F-4BCE-9B22-CB999885CE22}" destId="{5C22CA26-D4C4-49A6-B9F9-D05ABB6A2557}" srcOrd="1" destOrd="0" presId="urn:microsoft.com/office/officeart/2005/8/layout/hierarchy5"/>
    <dgm:cxn modelId="{072D8DD2-D058-43FC-8BD1-667BEA023B74}" type="presParOf" srcId="{5C22CA26-D4C4-49A6-B9F9-D05ABB6A2557}" destId="{E227448E-7295-486E-BAB1-55C00BAE6FF1}" srcOrd="0" destOrd="0" presId="urn:microsoft.com/office/officeart/2005/8/layout/hierarchy5"/>
    <dgm:cxn modelId="{667F3784-F4B3-4ADC-99D3-C4786FB3354E}" type="presParOf" srcId="{E227448E-7295-486E-BAB1-55C00BAE6FF1}" destId="{CB41FF47-BF4B-4602-8B1B-E57013F3D9B3}" srcOrd="0" destOrd="0" presId="urn:microsoft.com/office/officeart/2005/8/layout/hierarchy5"/>
    <dgm:cxn modelId="{4B43DCAB-55B2-4897-B8FC-A07625DCF695}" type="presParOf" srcId="{5C22CA26-D4C4-49A6-B9F9-D05ABB6A2557}" destId="{F245514D-9B8A-4A12-8F7F-7C09976B4A60}" srcOrd="1" destOrd="0" presId="urn:microsoft.com/office/officeart/2005/8/layout/hierarchy5"/>
    <dgm:cxn modelId="{6DE605F2-2E3F-45B4-AA2F-C7C0D08BE599}" type="presParOf" srcId="{F245514D-9B8A-4A12-8F7F-7C09976B4A60}" destId="{C0207BED-793F-4476-8BB5-32BE13C045E6}" srcOrd="0" destOrd="0" presId="urn:microsoft.com/office/officeart/2005/8/layout/hierarchy5"/>
    <dgm:cxn modelId="{8691CC2E-CBFD-4D1B-8810-C3DBF35F8719}" type="presParOf" srcId="{F245514D-9B8A-4A12-8F7F-7C09976B4A60}" destId="{EDD3DD24-5788-47B5-8FB4-D98368908CBD}" srcOrd="1" destOrd="0" presId="urn:microsoft.com/office/officeart/2005/8/layout/hierarchy5"/>
    <dgm:cxn modelId="{945EEB24-32F6-4D7B-9963-2851CB596C9E}" type="presParOf" srcId="{A34EF7A5-75F8-4780-8876-142E762786D1}" destId="{02184B68-CF05-4CB1-BC56-053567B05BCB}" srcOrd="8" destOrd="0" presId="urn:microsoft.com/office/officeart/2005/8/layout/hierarchy5"/>
    <dgm:cxn modelId="{06460761-EE0D-47C1-856E-335F96DD132F}" type="presParOf" srcId="{02184B68-CF05-4CB1-BC56-053567B05BCB}" destId="{A373F0EC-3C4D-462E-979E-B536DBD4669F}" srcOrd="0" destOrd="0" presId="urn:microsoft.com/office/officeart/2005/8/layout/hierarchy5"/>
    <dgm:cxn modelId="{DF4E7442-E12A-4554-8D4B-BFAD663EF4E2}" type="presParOf" srcId="{A34EF7A5-75F8-4780-8876-142E762786D1}" destId="{07116300-12BE-40A3-94EF-36BA1FA911C4}" srcOrd="9" destOrd="0" presId="urn:microsoft.com/office/officeart/2005/8/layout/hierarchy5"/>
    <dgm:cxn modelId="{99A65529-B63D-46ED-A76C-1E023D3F6DE3}" type="presParOf" srcId="{07116300-12BE-40A3-94EF-36BA1FA911C4}" destId="{74BA1A14-579F-4B54-A5EC-649E7ED2D342}" srcOrd="0" destOrd="0" presId="urn:microsoft.com/office/officeart/2005/8/layout/hierarchy5"/>
    <dgm:cxn modelId="{1EF6C56D-7FD6-402F-AC0B-C60C4120596C}" type="presParOf" srcId="{07116300-12BE-40A3-94EF-36BA1FA911C4}" destId="{BB91C224-8622-4344-9FDA-105FC6DB6727}" srcOrd="1" destOrd="0" presId="urn:microsoft.com/office/officeart/2005/8/layout/hierarchy5"/>
    <dgm:cxn modelId="{A13736D4-AF47-4E39-B276-46537E63C117}" type="presParOf" srcId="{BB91C224-8622-4344-9FDA-105FC6DB6727}" destId="{F1A60083-53D8-4C3B-981B-F9AB31F86E1A}" srcOrd="0" destOrd="0" presId="urn:microsoft.com/office/officeart/2005/8/layout/hierarchy5"/>
    <dgm:cxn modelId="{E3DF0DF1-1F6D-4E5A-AE0D-5FCA1150D6A5}" type="presParOf" srcId="{F1A60083-53D8-4C3B-981B-F9AB31F86E1A}" destId="{B356C43D-B0A9-40FF-834D-6BF92C494682}" srcOrd="0" destOrd="0" presId="urn:microsoft.com/office/officeart/2005/8/layout/hierarchy5"/>
    <dgm:cxn modelId="{C5B9FB27-AC21-4EF7-8CC6-81FF1FEE0E5C}" type="presParOf" srcId="{BB91C224-8622-4344-9FDA-105FC6DB6727}" destId="{1B5FDF24-279C-45E1-9DEA-6E89B483004F}" srcOrd="1" destOrd="0" presId="urn:microsoft.com/office/officeart/2005/8/layout/hierarchy5"/>
    <dgm:cxn modelId="{DAC38241-2987-4DB9-98B5-DB617A5B2BC9}" type="presParOf" srcId="{1B5FDF24-279C-45E1-9DEA-6E89B483004F}" destId="{640E2FA9-E404-4321-B3A7-2B1A60CD11BA}" srcOrd="0" destOrd="0" presId="urn:microsoft.com/office/officeart/2005/8/layout/hierarchy5"/>
    <dgm:cxn modelId="{A8718D7F-2AD6-422A-A1B7-13DCB22EED55}" type="presParOf" srcId="{1B5FDF24-279C-45E1-9DEA-6E89B483004F}" destId="{E92457CF-9B80-4C2F-8F02-87DC5D02CDB2}" srcOrd="1" destOrd="0" presId="urn:microsoft.com/office/officeart/2005/8/layout/hierarchy5"/>
    <dgm:cxn modelId="{CADCE969-C37F-4A47-BFFD-8D50C380FB15}" type="presParOf" srcId="{A34EF7A5-75F8-4780-8876-142E762786D1}" destId="{064739FB-0033-4395-B316-EB3798E78423}" srcOrd="10" destOrd="0" presId="urn:microsoft.com/office/officeart/2005/8/layout/hierarchy5"/>
    <dgm:cxn modelId="{B98E7516-D7F9-4276-91E5-333522A3BB92}" type="presParOf" srcId="{064739FB-0033-4395-B316-EB3798E78423}" destId="{52EA7A7B-EEC4-43BD-AE8F-C9F7FA2F7C78}" srcOrd="0" destOrd="0" presId="urn:microsoft.com/office/officeart/2005/8/layout/hierarchy5"/>
    <dgm:cxn modelId="{DB35F807-0AF3-4C4A-A84D-36F1A9BA8C47}" type="presParOf" srcId="{A34EF7A5-75F8-4780-8876-142E762786D1}" destId="{66D6E0CA-9EDC-41F6-98E1-3EBE60AF5BC3}" srcOrd="11" destOrd="0" presId="urn:microsoft.com/office/officeart/2005/8/layout/hierarchy5"/>
    <dgm:cxn modelId="{5E6C965B-7737-4224-A9C2-988CD3FFCC8A}" type="presParOf" srcId="{66D6E0CA-9EDC-41F6-98E1-3EBE60AF5BC3}" destId="{D2246A98-6549-43AA-8941-E0DCFE730F72}" srcOrd="0" destOrd="0" presId="urn:microsoft.com/office/officeart/2005/8/layout/hierarchy5"/>
    <dgm:cxn modelId="{C04E70F4-36F3-4A61-8D5C-4F30CC9F15A6}" type="presParOf" srcId="{66D6E0CA-9EDC-41F6-98E1-3EBE60AF5BC3}" destId="{9012ADC9-8A6A-4365-902C-6E10F253BA3F}" srcOrd="1" destOrd="0" presId="urn:microsoft.com/office/officeart/2005/8/layout/hierarchy5"/>
    <dgm:cxn modelId="{79C1C913-6C53-4F4F-9EB1-64A4B9BD45A5}" type="presParOf" srcId="{9012ADC9-8A6A-4365-902C-6E10F253BA3F}" destId="{0919BE18-5607-477A-9C15-72D9EF489EAA}" srcOrd="0" destOrd="0" presId="urn:microsoft.com/office/officeart/2005/8/layout/hierarchy5"/>
    <dgm:cxn modelId="{FAA807EA-9D8D-49B0-8852-76AB4151771F}" type="presParOf" srcId="{0919BE18-5607-477A-9C15-72D9EF489EAA}" destId="{7A9E2D6A-B514-42F9-A208-806FDD5026A2}" srcOrd="0" destOrd="0" presId="urn:microsoft.com/office/officeart/2005/8/layout/hierarchy5"/>
    <dgm:cxn modelId="{21456918-41F3-43C4-80F8-D10010759852}" type="presParOf" srcId="{9012ADC9-8A6A-4365-902C-6E10F253BA3F}" destId="{31FF2B33-6B18-412E-869D-D227A7BC9730}" srcOrd="1" destOrd="0" presId="urn:microsoft.com/office/officeart/2005/8/layout/hierarchy5"/>
    <dgm:cxn modelId="{E20DD4A1-3369-457F-847C-CF03891ADE59}" type="presParOf" srcId="{31FF2B33-6B18-412E-869D-D227A7BC9730}" destId="{88E4DCFE-D733-4207-A53B-29B3E773918F}" srcOrd="0" destOrd="0" presId="urn:microsoft.com/office/officeart/2005/8/layout/hierarchy5"/>
    <dgm:cxn modelId="{DF743330-F088-4573-A4F1-A979CA9B107D}" type="presParOf" srcId="{31FF2B33-6B18-412E-869D-D227A7BC9730}" destId="{BCA56937-ACEC-44AE-B67F-6DFAE5ED9E1D}" srcOrd="1" destOrd="0" presId="urn:microsoft.com/office/officeart/2005/8/layout/hierarchy5"/>
    <dgm:cxn modelId="{BB7FCE14-08A2-4597-812C-8444E1699DF9}" type="presParOf" srcId="{A34EF7A5-75F8-4780-8876-142E762786D1}" destId="{556BBEF1-B090-4626-AD67-E34A2565F921}" srcOrd="12" destOrd="0" presId="urn:microsoft.com/office/officeart/2005/8/layout/hierarchy5"/>
    <dgm:cxn modelId="{B563BFC1-46D4-4EFD-B07D-BED292EBFB22}" type="presParOf" srcId="{556BBEF1-B090-4626-AD67-E34A2565F921}" destId="{6E0E0114-CBD6-4D1B-AB79-3C523800EDCE}" srcOrd="0" destOrd="0" presId="urn:microsoft.com/office/officeart/2005/8/layout/hierarchy5"/>
    <dgm:cxn modelId="{27557982-6049-409E-9365-8AEDE85D0780}" type="presParOf" srcId="{A34EF7A5-75F8-4780-8876-142E762786D1}" destId="{36C48CE5-CBD3-4535-BB36-4B2022D39B1E}" srcOrd="13" destOrd="0" presId="urn:microsoft.com/office/officeart/2005/8/layout/hierarchy5"/>
    <dgm:cxn modelId="{38855BFE-9DD6-4CEF-B354-8C77DE71B462}" type="presParOf" srcId="{36C48CE5-CBD3-4535-BB36-4B2022D39B1E}" destId="{52852E04-7FD0-42A3-943D-C4DECBDCD58F}" srcOrd="0" destOrd="0" presId="urn:microsoft.com/office/officeart/2005/8/layout/hierarchy5"/>
    <dgm:cxn modelId="{EEAADD9D-BCDA-474D-8A88-1C121130AEA8}" type="presParOf" srcId="{36C48CE5-CBD3-4535-BB36-4B2022D39B1E}" destId="{6D34B272-ED98-4115-AE78-9948072932D5}" srcOrd="1" destOrd="0" presId="urn:microsoft.com/office/officeart/2005/8/layout/hierarchy5"/>
    <dgm:cxn modelId="{603862F2-9736-4E40-9E25-92D7395C5BF2}" type="presParOf" srcId="{6D34B272-ED98-4115-AE78-9948072932D5}" destId="{8EEEC2F7-EEA7-495B-B89C-B73E00F95C50}" srcOrd="0" destOrd="0" presId="urn:microsoft.com/office/officeart/2005/8/layout/hierarchy5"/>
    <dgm:cxn modelId="{DC267957-2D37-4D06-9A33-BF561DC3C776}" type="presParOf" srcId="{8EEEC2F7-EEA7-495B-B89C-B73E00F95C50}" destId="{539FBE5D-1810-4303-A0AA-66C3C2730DB8}" srcOrd="0" destOrd="0" presId="urn:microsoft.com/office/officeart/2005/8/layout/hierarchy5"/>
    <dgm:cxn modelId="{7D6DF8B2-8533-4853-8A33-80FD99927C58}" type="presParOf" srcId="{6D34B272-ED98-4115-AE78-9948072932D5}" destId="{BF38D0AB-0A7F-49E0-9081-1569721483B4}" srcOrd="1" destOrd="0" presId="urn:microsoft.com/office/officeart/2005/8/layout/hierarchy5"/>
    <dgm:cxn modelId="{DD57A32F-810F-40BF-A742-64905D1D5F46}" type="presParOf" srcId="{BF38D0AB-0A7F-49E0-9081-1569721483B4}" destId="{8621404E-AE19-4D31-A718-78773C6CC3E5}" srcOrd="0" destOrd="0" presId="urn:microsoft.com/office/officeart/2005/8/layout/hierarchy5"/>
    <dgm:cxn modelId="{17FDF70E-9DB9-4A99-A047-93B1A1413E2B}" type="presParOf" srcId="{BF38D0AB-0A7F-49E0-9081-1569721483B4}" destId="{4C00C461-18E8-4556-AFD5-F1578FBBCE16}" srcOrd="1" destOrd="0" presId="urn:microsoft.com/office/officeart/2005/8/layout/hierarchy5"/>
    <dgm:cxn modelId="{C10151C1-2142-412C-A2B2-F2437498DB4B}" type="presParOf" srcId="{A34EF7A5-75F8-4780-8876-142E762786D1}" destId="{4FCF8FAA-A5F8-43D5-AAE3-8296D44B0507}" srcOrd="14" destOrd="0" presId="urn:microsoft.com/office/officeart/2005/8/layout/hierarchy5"/>
    <dgm:cxn modelId="{2A5D8686-3846-4732-A27E-6D1EC4849366}" type="presParOf" srcId="{4FCF8FAA-A5F8-43D5-AAE3-8296D44B0507}" destId="{9699E3F7-3680-4A87-8BB5-86BCAB288259}" srcOrd="0" destOrd="0" presId="urn:microsoft.com/office/officeart/2005/8/layout/hierarchy5"/>
    <dgm:cxn modelId="{8CC1533E-0D19-4127-804B-99CFB0AFE33A}" type="presParOf" srcId="{A34EF7A5-75F8-4780-8876-142E762786D1}" destId="{D066EFFE-CEBC-4EE0-84E5-B50CF85509EB}" srcOrd="15" destOrd="0" presId="urn:microsoft.com/office/officeart/2005/8/layout/hierarchy5"/>
    <dgm:cxn modelId="{A297BE2A-880B-4030-B186-5658BBD8A766}" type="presParOf" srcId="{D066EFFE-CEBC-4EE0-84E5-B50CF85509EB}" destId="{5D87FBA8-106E-4BA1-99AB-EE1E00750961}" srcOrd="0" destOrd="0" presId="urn:microsoft.com/office/officeart/2005/8/layout/hierarchy5"/>
    <dgm:cxn modelId="{C99EDEE7-CA0B-4A55-A01F-EA9905C9D2C0}" type="presParOf" srcId="{D066EFFE-CEBC-4EE0-84E5-B50CF85509EB}" destId="{0A2977C6-5E4F-488D-ADB8-82537F4A42E3}" srcOrd="1" destOrd="0" presId="urn:microsoft.com/office/officeart/2005/8/layout/hierarchy5"/>
    <dgm:cxn modelId="{3B3521C6-6DC3-4C2D-83FE-82AB8BC330C6}" type="presParOf" srcId="{A34EF7A5-75F8-4780-8876-142E762786D1}" destId="{BDC992DA-DAAD-42A8-B84F-74DFB29389BA}" srcOrd="16" destOrd="0" presId="urn:microsoft.com/office/officeart/2005/8/layout/hierarchy5"/>
    <dgm:cxn modelId="{D7C9E61B-D67E-4C80-8F31-5E36212687B0}" type="presParOf" srcId="{BDC992DA-DAAD-42A8-B84F-74DFB29389BA}" destId="{BA5ABBD3-05BA-477F-9310-16CAE867E80A}" srcOrd="0" destOrd="0" presId="urn:microsoft.com/office/officeart/2005/8/layout/hierarchy5"/>
    <dgm:cxn modelId="{D25F6D20-DA87-41E2-BDEA-32B76EACE52B}" type="presParOf" srcId="{A34EF7A5-75F8-4780-8876-142E762786D1}" destId="{82C38AEE-3663-4BA3-9066-4D1486EF1A92}" srcOrd="17" destOrd="0" presId="urn:microsoft.com/office/officeart/2005/8/layout/hierarchy5"/>
    <dgm:cxn modelId="{F9C179B2-BEDE-4A94-8689-26E1A9EB9751}" type="presParOf" srcId="{82C38AEE-3663-4BA3-9066-4D1486EF1A92}" destId="{F4F82E3B-B33F-4CAB-B49F-DEA502F04C87}" srcOrd="0" destOrd="0" presId="urn:microsoft.com/office/officeart/2005/8/layout/hierarchy5"/>
    <dgm:cxn modelId="{50922777-1CE6-4358-B47B-758F2BBB7BCD}" type="presParOf" srcId="{82C38AEE-3663-4BA3-9066-4D1486EF1A92}" destId="{3024FE85-1500-48ED-8E2F-AA46410FBE1B}" srcOrd="1" destOrd="0" presId="urn:microsoft.com/office/officeart/2005/8/layout/hierarchy5"/>
    <dgm:cxn modelId="{1DDE8600-CA1F-410B-868A-7538605CB49D}" type="presParOf" srcId="{B6BA9A6C-B751-4C85-A7C6-1F25395F6753}" destId="{E27D6DC6-9E86-4382-AF73-F138361B52D7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058293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5034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3028825"/>
      </p:ext>
    </p:extLst>
  </p:cSld>
  <p:clrMapOvr>
    <a:masterClrMapping/>
  </p:clrMapOvr>
  <p:transition>
    <p:fade/>
  </p:transition>
  <p:hf hdr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8032801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6562654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8777673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2232672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5514153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>
                <a:solidFill>
                  <a:srgbClr val="2D3291"/>
                </a:solidFill>
              </a:rPr>
              <a:t>© 2012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4115724"/>
      </p:ext>
    </p:extLst>
  </p:cSld>
  <p:clrMapOvr>
    <a:masterClrMapping/>
  </p:clrMapOvr>
  <p:transition>
    <p:fade/>
  </p:transition>
  <p:hf hdr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3832282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1899518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3810004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1437046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prstClr val="white"/>
                </a:solidFill>
              </a:rPr>
              <a:t>© 2012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0171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farmakovigilance@sukl.cz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ma.europa.eu/ema/index.jsp?curl=pages/regulation/document_listing/document_listing_000345.jsp&amp;mid=WC0b01ac058058f32c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mailto:farmakovigilance@sukl.cz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147415" cy="1440000"/>
          </a:xfrm>
        </p:spPr>
        <p:txBody>
          <a:bodyPr>
            <a:normAutofit fontScale="90000"/>
          </a:bodyPr>
          <a:lstStyle/>
          <a:p>
            <a:r>
              <a:rPr lang="cs-CZ" cap="all" dirty="0" err="1" smtClean="0">
                <a:solidFill>
                  <a:schemeClr val="bg1"/>
                </a:solidFill>
              </a:rPr>
              <a:t>Farmakovigilanční</a:t>
            </a:r>
            <a:r>
              <a:rPr lang="cs-CZ" cap="all" dirty="0" smtClean="0">
                <a:solidFill>
                  <a:schemeClr val="bg1"/>
                </a:solidFill>
              </a:rPr>
              <a:t> systém a kvalifikovaná osoba odpovědná za </a:t>
            </a:r>
            <a:r>
              <a:rPr lang="cs-CZ" cap="all" dirty="0" err="1" smtClean="0">
                <a:solidFill>
                  <a:schemeClr val="bg1"/>
                </a:solidFill>
              </a:rPr>
              <a:t>farmakovigilanci</a:t>
            </a:r>
            <a:endParaRPr lang="cs-CZ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Zuzana </a:t>
            </a:r>
            <a:r>
              <a:rPr lang="cs-CZ" sz="2000" dirty="0">
                <a:solidFill>
                  <a:schemeClr val="bg1"/>
                </a:solidFill>
              </a:rPr>
              <a:t>Chomátová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FARMAKOVIGILANČNÍ SYSTÉM a QPPV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Farmakovigilanční</a:t>
            </a:r>
            <a:r>
              <a:rPr lang="cs-CZ" dirty="0"/>
              <a:t> systém </a:t>
            </a:r>
            <a:r>
              <a:rPr lang="cs-CZ" dirty="0" smtClean="0"/>
              <a:t>(MAH)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Legislativa</a:t>
            </a:r>
          </a:p>
          <a:p>
            <a:r>
              <a:rPr lang="cs-CZ" dirty="0" smtClean="0"/>
              <a:t>Oznamování změn dle PHV-6</a:t>
            </a:r>
          </a:p>
          <a:p>
            <a:r>
              <a:rPr lang="cs-CZ" dirty="0" smtClean="0"/>
              <a:t>FV systém a popis ve formátu PSMF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</a:t>
            </a:r>
          </a:p>
        </p:txBody>
      </p:sp>
    </p:spTree>
    <p:extLst>
      <p:ext uri="{BB962C8B-B14F-4D97-AF65-F5344CB8AC3E}">
        <p14:creationId xmlns:p14="http://schemas.microsoft.com/office/powerpoint/2010/main" val="6043581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/>
          <a:lstStyle/>
          <a:p>
            <a:r>
              <a:rPr lang="cs-CZ" dirty="0" err="1" smtClean="0"/>
              <a:t>Farmakovigilanční</a:t>
            </a:r>
            <a:r>
              <a:rPr lang="cs-CZ" dirty="0" smtClean="0"/>
              <a:t> systém – právní základ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320481"/>
          </a:xfrm>
        </p:spPr>
        <p:txBody>
          <a:bodyPr>
            <a:normAutofit/>
          </a:bodyPr>
          <a:lstStyle/>
          <a:p>
            <a:r>
              <a:rPr lang="cs-CZ" dirty="0"/>
              <a:t>Směrnice Evropského parlamentu a Rady </a:t>
            </a:r>
            <a:r>
              <a:rPr lang="cs-CZ" dirty="0" smtClean="0"/>
              <a:t>2001/83/ES</a:t>
            </a:r>
          </a:p>
          <a:p>
            <a:pPr lvl="1"/>
            <a:r>
              <a:rPr lang="cs-CZ" dirty="0" smtClean="0"/>
              <a:t>čl. 104 odst. 1</a:t>
            </a:r>
          </a:p>
          <a:p>
            <a:pPr marL="457200" lvl="1" indent="0">
              <a:buNone/>
            </a:pPr>
            <a:r>
              <a:rPr lang="cs-CZ" i="1" dirty="0" smtClean="0"/>
              <a:t>Držitel rozhodnutí o registraci musí za účelem plnění svých úkolů v oblasti </a:t>
            </a:r>
            <a:r>
              <a:rPr lang="cs-CZ" i="1" dirty="0" err="1" smtClean="0"/>
              <a:t>farmakovigilance</a:t>
            </a:r>
            <a:r>
              <a:rPr lang="cs-CZ" i="1" dirty="0" smtClean="0"/>
              <a:t> provozovat </a:t>
            </a:r>
            <a:r>
              <a:rPr lang="cs-CZ" i="1" dirty="0" err="1" smtClean="0"/>
              <a:t>farmakovigilanční</a:t>
            </a:r>
            <a:r>
              <a:rPr lang="cs-CZ" i="1" dirty="0" smtClean="0"/>
              <a:t> systém odpovídající </a:t>
            </a:r>
            <a:r>
              <a:rPr lang="cs-CZ" i="1" dirty="0" err="1" smtClean="0"/>
              <a:t>farmakovigilančnímu</a:t>
            </a:r>
            <a:r>
              <a:rPr lang="cs-CZ" i="1" dirty="0" smtClean="0"/>
              <a:t> systému příslušného členského státu podle čl. 101 odst. 1.</a:t>
            </a:r>
            <a:endParaRPr lang="cs-CZ" i="1" dirty="0"/>
          </a:p>
          <a:p>
            <a:r>
              <a:rPr lang="cs-CZ" dirty="0" smtClean="0"/>
              <a:t>Prováděcí nařízení Komise (EU) č. 520/2012</a:t>
            </a:r>
            <a:r>
              <a:rPr lang="cs-CZ" dirty="0"/>
              <a:t> </a:t>
            </a:r>
            <a:r>
              <a:rPr lang="cs-CZ" dirty="0" smtClean="0"/>
              <a:t>o výkonu </a:t>
            </a:r>
            <a:r>
              <a:rPr lang="cs-CZ" dirty="0" err="1" smtClean="0"/>
              <a:t>farmakovigilančních</a:t>
            </a:r>
            <a:r>
              <a:rPr lang="cs-CZ" dirty="0" smtClean="0"/>
              <a:t> činností podle nařízení Evropského parlamentu a Rady (ES) č. 726/2004 a směrnice Evropského parlamentu a Rady 2001/83/ES</a:t>
            </a: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- legislativa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>
            <a:normAutofit/>
          </a:bodyPr>
          <a:lstStyle/>
          <a:p>
            <a:r>
              <a:rPr lang="cs-CZ" dirty="0" err="1" smtClean="0"/>
              <a:t>Farmakovigilanční</a:t>
            </a:r>
            <a:r>
              <a:rPr lang="cs-CZ" dirty="0" smtClean="0"/>
              <a:t> systém – právní základ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/>
          </a:bodyPr>
          <a:lstStyle/>
          <a:p>
            <a:r>
              <a:rPr lang="cs-CZ" dirty="0"/>
              <a:t>Směrnice Evropského parlamentu a Rady </a:t>
            </a:r>
            <a:r>
              <a:rPr lang="cs-CZ" dirty="0" smtClean="0"/>
              <a:t>2001/83/ES</a:t>
            </a:r>
          </a:p>
          <a:p>
            <a:pPr lvl="1"/>
            <a:r>
              <a:rPr lang="cs-CZ" dirty="0" smtClean="0"/>
              <a:t>čl</a:t>
            </a:r>
            <a:r>
              <a:rPr lang="cs-CZ" dirty="0"/>
              <a:t>. </a:t>
            </a:r>
            <a:r>
              <a:rPr lang="cs-CZ" dirty="0" smtClean="0"/>
              <a:t>104 </a:t>
            </a:r>
            <a:r>
              <a:rPr lang="cs-CZ" dirty="0"/>
              <a:t>odst. </a:t>
            </a:r>
            <a:r>
              <a:rPr lang="cs-CZ" dirty="0" smtClean="0"/>
              <a:t>3b</a:t>
            </a:r>
          </a:p>
          <a:p>
            <a:pPr marL="457200" lvl="1" indent="0">
              <a:buNone/>
            </a:pPr>
            <a:r>
              <a:rPr lang="cs-CZ" i="1" dirty="0" smtClean="0"/>
              <a:t>Jako součást </a:t>
            </a:r>
            <a:r>
              <a:rPr lang="cs-CZ" i="1" dirty="0" err="1" smtClean="0"/>
              <a:t>farmakovigilančního</a:t>
            </a:r>
            <a:r>
              <a:rPr lang="cs-CZ" i="1" dirty="0" smtClean="0"/>
              <a:t> systému musí držitel rozhodnutí o registraci:</a:t>
            </a:r>
          </a:p>
          <a:p>
            <a:pPr marL="457200" lvl="1" indent="0">
              <a:buNone/>
            </a:pPr>
            <a:r>
              <a:rPr lang="cs-CZ" i="1" smtClean="0"/>
              <a:t>vést </a:t>
            </a:r>
            <a:r>
              <a:rPr lang="cs-CZ" i="1" dirty="0" smtClean="0"/>
              <a:t>a na žádost zpřístupnit základní dokument </a:t>
            </a:r>
            <a:r>
              <a:rPr lang="cs-CZ" i="1" dirty="0" err="1" smtClean="0"/>
              <a:t>farmakovigilančního</a:t>
            </a:r>
            <a:r>
              <a:rPr lang="cs-CZ" i="1" dirty="0" smtClean="0"/>
              <a:t> systému</a:t>
            </a:r>
            <a:endParaRPr lang="cs-CZ" i="1" dirty="0"/>
          </a:p>
          <a:p>
            <a:r>
              <a:rPr lang="cs-CZ" dirty="0"/>
              <a:t>Prováděcí nařízení Komise (EU) č. </a:t>
            </a:r>
            <a:r>
              <a:rPr lang="cs-CZ" dirty="0" smtClean="0"/>
              <a:t>520/2012</a:t>
            </a:r>
          </a:p>
          <a:p>
            <a:pPr lvl="1"/>
            <a:r>
              <a:rPr lang="cs-CZ" dirty="0" smtClean="0"/>
              <a:t>Kapitola I Základní dokument </a:t>
            </a:r>
            <a:r>
              <a:rPr lang="cs-CZ" dirty="0" err="1" smtClean="0"/>
              <a:t>farmakovigilančního</a:t>
            </a:r>
            <a:r>
              <a:rPr lang="cs-CZ" dirty="0" smtClean="0"/>
              <a:t> systému</a:t>
            </a:r>
            <a:endParaRPr lang="cs-CZ" i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- legislativa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0428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>
            <a:normAutofit/>
          </a:bodyPr>
          <a:lstStyle/>
          <a:p>
            <a:r>
              <a:rPr lang="cs-CZ" dirty="0" err="1" smtClean="0"/>
              <a:t>Farmakovigilanční</a:t>
            </a:r>
            <a:r>
              <a:rPr lang="cs-CZ" dirty="0" smtClean="0"/>
              <a:t> systém – definice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/>
          </a:bodyPr>
          <a:lstStyle/>
          <a:p>
            <a:r>
              <a:rPr lang="cs-CZ" dirty="0"/>
              <a:t>Směrnice Evropského parlamentu a Rady 2001/83/ES, čl. 1 odst. 28d</a:t>
            </a:r>
            <a:endParaRPr lang="cs-CZ" dirty="0" smtClean="0"/>
          </a:p>
          <a:p>
            <a:r>
              <a:rPr lang="cs-CZ" dirty="0" smtClean="0"/>
              <a:t>Zákon </a:t>
            </a:r>
            <a:r>
              <a:rPr lang="cs-CZ" dirty="0"/>
              <a:t>378/2007 Sb. o </a:t>
            </a:r>
            <a:r>
              <a:rPr lang="cs-CZ" dirty="0" smtClean="0"/>
              <a:t>léčivech, §3a odst. 3</a:t>
            </a:r>
          </a:p>
          <a:p>
            <a:pPr marL="457200" lvl="1" indent="0">
              <a:buNone/>
            </a:pPr>
            <a:r>
              <a:rPr lang="cs-CZ" i="1" dirty="0" smtClean="0"/>
              <a:t>systém </a:t>
            </a:r>
            <a:r>
              <a:rPr lang="cs-CZ" i="1" dirty="0"/>
              <a:t>sledování a hlášení využívaný držiteli rozhodnutí o registraci a orgány vykonávajícími státní správu v oblasti léčiv k plnění úkolů a zajištění povinností uvedených v hlavě páté tohoto zákona na úseku </a:t>
            </a:r>
            <a:r>
              <a:rPr lang="cs-CZ" i="1" dirty="0" err="1"/>
              <a:t>farmakovigilance</a:t>
            </a:r>
            <a:r>
              <a:rPr lang="cs-CZ" i="1" dirty="0"/>
              <a:t> a určený ke sledování bezpečnosti registrovaných léčivých přípravků a ke zjišťování jakýchkoli změn v poměru jejich rizika a </a:t>
            </a:r>
            <a:r>
              <a:rPr lang="cs-CZ" i="1" dirty="0" smtClean="0"/>
              <a:t>prospěšnosti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</a:t>
            </a:r>
            <a:r>
              <a:rPr lang="cs-CZ" dirty="0" smtClean="0"/>
              <a:t>legislativa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880768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>
            <a:normAutofit/>
          </a:bodyPr>
          <a:lstStyle/>
          <a:p>
            <a:r>
              <a:rPr lang="cs-CZ" dirty="0" err="1" smtClean="0"/>
              <a:t>Farmakovigilanční</a:t>
            </a:r>
            <a:r>
              <a:rPr lang="cs-CZ" dirty="0" smtClean="0"/>
              <a:t> systém – oznamování změn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/>
          </a:bodyPr>
          <a:lstStyle/>
          <a:p>
            <a:r>
              <a:rPr lang="cs-CZ" dirty="0" smtClean="0"/>
              <a:t>přímo v Art.57 databázi</a:t>
            </a:r>
          </a:p>
          <a:p>
            <a:r>
              <a:rPr lang="cs-CZ" dirty="0" smtClean="0"/>
              <a:t>zákon </a:t>
            </a:r>
            <a:r>
              <a:rPr lang="cs-CZ" dirty="0"/>
              <a:t>378/2007 Sb. o </a:t>
            </a:r>
            <a:r>
              <a:rPr lang="cs-CZ" dirty="0" smtClean="0"/>
              <a:t>léčivech, §91 odst. 2 </a:t>
            </a:r>
            <a:r>
              <a:rPr lang="cs-CZ" dirty="0" err="1" smtClean="0"/>
              <a:t>písm</a:t>
            </a:r>
            <a:r>
              <a:rPr lang="cs-CZ" dirty="0" smtClean="0"/>
              <a:t> b</a:t>
            </a:r>
          </a:p>
          <a:p>
            <a:pPr marL="457200" lvl="1" indent="0">
              <a:buNone/>
            </a:pPr>
            <a:r>
              <a:rPr lang="cs-CZ" i="1" dirty="0"/>
              <a:t>Držitel rozhodnutí o registraci je povinen neprodleně informovat Ústav o změně základního dokumentu </a:t>
            </a:r>
            <a:r>
              <a:rPr lang="cs-CZ" i="1" dirty="0" err="1"/>
              <a:t>farmakovigilančního</a:t>
            </a:r>
            <a:r>
              <a:rPr lang="cs-CZ" i="1" dirty="0"/>
              <a:t> systému, pokud se nachází na území České </a:t>
            </a:r>
            <a:r>
              <a:rPr lang="cs-CZ" i="1" dirty="0" smtClean="0"/>
              <a:t>republiky.</a:t>
            </a:r>
            <a:r>
              <a:rPr lang="en-US" dirty="0"/>
              <a:t> </a:t>
            </a:r>
            <a:endParaRPr lang="cs-CZ" dirty="0" smtClean="0"/>
          </a:p>
          <a:p>
            <a:pPr marL="457200" lvl="1" indent="0">
              <a:buNone/>
            </a:pPr>
            <a:r>
              <a:rPr lang="en-US" dirty="0" smtClean="0"/>
              <a:t>[</a:t>
            </a:r>
            <a:r>
              <a:rPr lang="cs-CZ" dirty="0"/>
              <a:t>upřesňuje </a:t>
            </a:r>
            <a:r>
              <a:rPr lang="cs-CZ" dirty="0" smtClean="0"/>
              <a:t>pokyn PHV-6</a:t>
            </a:r>
            <a:r>
              <a:rPr lang="en-US" dirty="0" smtClean="0"/>
              <a:t>]</a:t>
            </a:r>
            <a:endParaRPr lang="cs-CZ" dirty="0" smtClean="0"/>
          </a:p>
          <a:p>
            <a:pPr marL="457200" lvl="1" indent="0">
              <a:buNone/>
            </a:pPr>
            <a:endParaRPr lang="cs-CZ" i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</a:t>
            </a:r>
            <a:r>
              <a:rPr lang="cs-CZ" dirty="0" smtClean="0"/>
              <a:t>legislativa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50963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>
            <a:normAutofit/>
          </a:bodyPr>
          <a:lstStyle/>
          <a:p>
            <a:r>
              <a:rPr lang="cs-CZ" dirty="0" err="1" smtClean="0"/>
              <a:t>Farmakovigilanční</a:t>
            </a:r>
            <a:r>
              <a:rPr lang="cs-CZ" dirty="0" smtClean="0"/>
              <a:t> systém – oznamování změn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cs-CZ" dirty="0" smtClean="0">
                <a:solidFill>
                  <a:srgbClr val="2D3291"/>
                </a:solidFill>
              </a:rPr>
              <a:t>PHV-6 </a:t>
            </a:r>
            <a:r>
              <a:rPr lang="cs-CZ" dirty="0">
                <a:solidFill>
                  <a:srgbClr val="2D3291"/>
                </a:solidFill>
              </a:rPr>
              <a:t>definuje změny, které podléhají ohlášení:</a:t>
            </a:r>
          </a:p>
          <a:p>
            <a:pPr lvl="1"/>
            <a:r>
              <a:rPr lang="cs-CZ" dirty="0" smtClean="0">
                <a:solidFill>
                  <a:srgbClr val="2D3291"/>
                </a:solidFill>
              </a:rPr>
              <a:t>změna QPPV </a:t>
            </a:r>
            <a:r>
              <a:rPr lang="cs-CZ" i="1" dirty="0">
                <a:solidFill>
                  <a:schemeClr val="tx2"/>
                </a:solidFill>
              </a:rPr>
              <a:t>(nově</a:t>
            </a:r>
            <a:r>
              <a:rPr lang="cs-CZ" i="1" dirty="0" smtClean="0">
                <a:solidFill>
                  <a:schemeClr val="tx2"/>
                </a:solidFill>
              </a:rPr>
              <a:t>!)</a:t>
            </a:r>
            <a:endParaRPr lang="cs-CZ" dirty="0">
              <a:solidFill>
                <a:srgbClr val="2D3291"/>
              </a:solidFill>
            </a:endParaRPr>
          </a:p>
          <a:p>
            <a:pPr lvl="1"/>
            <a:r>
              <a:rPr lang="cs-CZ" dirty="0" smtClean="0">
                <a:solidFill>
                  <a:srgbClr val="2D3291"/>
                </a:solidFill>
              </a:rPr>
              <a:t>změna </a:t>
            </a:r>
            <a:r>
              <a:rPr lang="cs-CZ" dirty="0">
                <a:solidFill>
                  <a:srgbClr val="2D3291"/>
                </a:solidFill>
              </a:rPr>
              <a:t>kontaktních údajů </a:t>
            </a:r>
            <a:r>
              <a:rPr lang="cs-CZ" dirty="0" smtClean="0">
                <a:solidFill>
                  <a:srgbClr val="2D3291"/>
                </a:solidFill>
              </a:rPr>
              <a:t>QPPV </a:t>
            </a:r>
            <a:r>
              <a:rPr lang="cs-CZ" i="1" dirty="0">
                <a:solidFill>
                  <a:schemeClr val="tx2"/>
                </a:solidFill>
              </a:rPr>
              <a:t>(nově</a:t>
            </a:r>
            <a:r>
              <a:rPr lang="cs-CZ" i="1" dirty="0" smtClean="0">
                <a:solidFill>
                  <a:schemeClr val="tx2"/>
                </a:solidFill>
              </a:rPr>
              <a:t>!)</a:t>
            </a:r>
            <a:endParaRPr lang="cs-CZ" dirty="0">
              <a:solidFill>
                <a:srgbClr val="2D3291"/>
              </a:solidFill>
            </a:endParaRPr>
          </a:p>
          <a:p>
            <a:pPr lvl="1"/>
            <a:r>
              <a:rPr lang="cs-CZ" dirty="0" smtClean="0">
                <a:solidFill>
                  <a:srgbClr val="2D3291"/>
                </a:solidFill>
              </a:rPr>
              <a:t>změna </a:t>
            </a:r>
            <a:r>
              <a:rPr lang="cs-CZ" dirty="0">
                <a:solidFill>
                  <a:srgbClr val="2D3291"/>
                </a:solidFill>
              </a:rPr>
              <a:t>místa, kde je uložen </a:t>
            </a:r>
            <a:r>
              <a:rPr lang="cs-CZ" dirty="0" smtClean="0">
                <a:solidFill>
                  <a:srgbClr val="2D3291"/>
                </a:solidFill>
              </a:rPr>
              <a:t>PSMF </a:t>
            </a:r>
            <a:r>
              <a:rPr lang="cs-CZ" i="1" dirty="0">
                <a:solidFill>
                  <a:schemeClr val="tx2"/>
                </a:solidFill>
              </a:rPr>
              <a:t>(nově</a:t>
            </a:r>
            <a:r>
              <a:rPr lang="cs-CZ" i="1" dirty="0" smtClean="0">
                <a:solidFill>
                  <a:schemeClr val="tx2"/>
                </a:solidFill>
              </a:rPr>
              <a:t>!)</a:t>
            </a:r>
            <a:endParaRPr lang="cs-CZ" dirty="0" smtClean="0">
              <a:solidFill>
                <a:srgbClr val="2D3291"/>
              </a:solidFill>
            </a:endParaRPr>
          </a:p>
          <a:p>
            <a:pPr lvl="1"/>
            <a:r>
              <a:rPr lang="cs-CZ" dirty="0" smtClean="0">
                <a:solidFill>
                  <a:srgbClr val="2D3291"/>
                </a:solidFill>
              </a:rPr>
              <a:t>změna </a:t>
            </a:r>
            <a:r>
              <a:rPr lang="cs-CZ" dirty="0">
                <a:solidFill>
                  <a:srgbClr val="2D3291"/>
                </a:solidFill>
              </a:rPr>
              <a:t>zástupce QPPV </a:t>
            </a:r>
          </a:p>
          <a:p>
            <a:pPr lvl="1"/>
            <a:r>
              <a:rPr lang="cs-CZ" dirty="0">
                <a:solidFill>
                  <a:srgbClr val="2D3291"/>
                </a:solidFill>
              </a:rPr>
              <a:t>změna / nová </a:t>
            </a:r>
            <a:r>
              <a:rPr lang="cs-CZ" dirty="0" err="1">
                <a:solidFill>
                  <a:srgbClr val="2D3291"/>
                </a:solidFill>
              </a:rPr>
              <a:t>farmakovigilanční</a:t>
            </a:r>
            <a:r>
              <a:rPr lang="cs-CZ" dirty="0">
                <a:solidFill>
                  <a:srgbClr val="2D3291"/>
                </a:solidFill>
              </a:rPr>
              <a:t> databáze </a:t>
            </a:r>
          </a:p>
          <a:p>
            <a:pPr lvl="1"/>
            <a:r>
              <a:rPr lang="cs-CZ" dirty="0">
                <a:solidFill>
                  <a:srgbClr val="2D3291"/>
                </a:solidFill>
              </a:rPr>
              <a:t>nový smluvní / licenční partner, který zajišťuje některé </a:t>
            </a:r>
            <a:r>
              <a:rPr lang="cs-CZ" dirty="0" err="1">
                <a:solidFill>
                  <a:srgbClr val="2D3291"/>
                </a:solidFill>
              </a:rPr>
              <a:t>farmakovigilanční</a:t>
            </a:r>
            <a:r>
              <a:rPr lang="cs-CZ" dirty="0">
                <a:solidFill>
                  <a:srgbClr val="2D3291"/>
                </a:solidFill>
              </a:rPr>
              <a:t> činnosti </a:t>
            </a:r>
          </a:p>
          <a:p>
            <a:pPr lvl="1"/>
            <a:r>
              <a:rPr lang="cs-CZ" dirty="0">
                <a:solidFill>
                  <a:srgbClr val="2D3291"/>
                </a:solidFill>
              </a:rPr>
              <a:t>nový pacientský program nebo registr apod. </a:t>
            </a:r>
          </a:p>
          <a:p>
            <a:pPr lvl="1"/>
            <a:r>
              <a:rPr lang="cs-CZ" dirty="0">
                <a:solidFill>
                  <a:srgbClr val="2D3291"/>
                </a:solidFill>
              </a:rPr>
              <a:t>informace o proběhlém auditu </a:t>
            </a:r>
            <a:r>
              <a:rPr lang="cs-CZ" dirty="0" err="1">
                <a:solidFill>
                  <a:srgbClr val="2D3291"/>
                </a:solidFill>
              </a:rPr>
              <a:t>farmakovigilančního</a:t>
            </a:r>
            <a:r>
              <a:rPr lang="cs-CZ" dirty="0">
                <a:solidFill>
                  <a:srgbClr val="2D3291"/>
                </a:solidFill>
              </a:rPr>
              <a:t> systému (interním či externím), při kterém byly zjištěny závažné (kritické nebo významné) nedostatky</a:t>
            </a:r>
            <a:endParaRPr lang="cs-CZ" dirty="0"/>
          </a:p>
          <a:p>
            <a:pPr marL="457200" lvl="1" indent="0">
              <a:buNone/>
            </a:pPr>
            <a:endParaRPr lang="cs-CZ" i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</a:t>
            </a:r>
            <a:r>
              <a:rPr lang="cs-CZ" dirty="0" smtClean="0"/>
              <a:t>legislativa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5787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>
            <a:normAutofit/>
          </a:bodyPr>
          <a:lstStyle/>
          <a:p>
            <a:r>
              <a:rPr lang="cs-CZ" dirty="0" err="1" smtClean="0"/>
              <a:t>Farmakovigilanční</a:t>
            </a:r>
            <a:r>
              <a:rPr lang="cs-CZ" dirty="0" smtClean="0"/>
              <a:t> systém – oznamování změn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/>
          </a:bodyPr>
          <a:lstStyle/>
          <a:p>
            <a:r>
              <a:rPr lang="cs-CZ" dirty="0"/>
              <a:t>vyžaduje se, pokud se PSMF nachází na území České </a:t>
            </a:r>
            <a:r>
              <a:rPr lang="cs-CZ" dirty="0" smtClean="0"/>
              <a:t>republiky</a:t>
            </a:r>
            <a:endParaRPr lang="cs-CZ" dirty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000" dirty="0"/>
          </a:p>
          <a:p>
            <a:r>
              <a:rPr lang="cs-CZ" dirty="0"/>
              <a:t>způsob informování SÚKL:</a:t>
            </a:r>
          </a:p>
          <a:p>
            <a:pPr lvl="1"/>
            <a:r>
              <a:rPr lang="cs-CZ" dirty="0"/>
              <a:t>emailem na </a:t>
            </a:r>
            <a:r>
              <a:rPr lang="cs-CZ" dirty="0">
                <a:hlinkClick r:id="rId2"/>
              </a:rPr>
              <a:t>farmakovigilance@sukl.cz</a:t>
            </a:r>
            <a:r>
              <a:rPr lang="cs-CZ" dirty="0"/>
              <a:t> neprodleně, s tolerancí maximálně 15 dní od implementace změny</a:t>
            </a:r>
          </a:p>
          <a:p>
            <a:pPr marL="457200" lvl="1" indent="0">
              <a:buNone/>
            </a:pPr>
            <a:endParaRPr lang="cs-CZ" i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</a:t>
            </a:r>
            <a:r>
              <a:rPr lang="cs-CZ" dirty="0" smtClean="0"/>
              <a:t>legislativa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86078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/>
          <a:lstStyle/>
          <a:p>
            <a:r>
              <a:rPr lang="cs-CZ" dirty="0" err="1"/>
              <a:t>Farmakovigilanční</a:t>
            </a:r>
            <a:r>
              <a:rPr lang="cs-CZ" dirty="0"/>
              <a:t> </a:t>
            </a:r>
            <a:r>
              <a:rPr lang="cs-CZ" dirty="0" smtClean="0"/>
              <a:t>systém – požadavky GVP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33845"/>
            <a:ext cx="8229600" cy="4086155"/>
          </a:xfrm>
        </p:spPr>
        <p:txBody>
          <a:bodyPr/>
          <a:lstStyle/>
          <a:p>
            <a:r>
              <a:rPr lang="cs-CZ" dirty="0" err="1" smtClean="0"/>
              <a:t>Guideline</a:t>
            </a:r>
            <a:r>
              <a:rPr lang="cs-CZ" dirty="0" smtClean="0"/>
              <a:t> on </a:t>
            </a:r>
            <a:r>
              <a:rPr lang="cs-CZ" dirty="0" err="1" smtClean="0"/>
              <a:t>good</a:t>
            </a:r>
            <a:r>
              <a:rPr lang="cs-CZ" dirty="0" smtClean="0"/>
              <a:t> </a:t>
            </a:r>
            <a:r>
              <a:rPr lang="cs-CZ" dirty="0" err="1" smtClean="0"/>
              <a:t>pharmacovigilance</a:t>
            </a:r>
            <a:r>
              <a:rPr lang="cs-CZ" dirty="0" smtClean="0"/>
              <a:t> </a:t>
            </a:r>
            <a:r>
              <a:rPr lang="cs-CZ" dirty="0" err="1" smtClean="0"/>
              <a:t>practices</a:t>
            </a:r>
            <a:r>
              <a:rPr lang="cs-CZ" dirty="0" smtClean="0"/>
              <a:t> (GVP), Module I – </a:t>
            </a:r>
            <a:r>
              <a:rPr lang="cs-CZ" dirty="0" err="1" smtClean="0"/>
              <a:t>Pharmacovigilance</a:t>
            </a:r>
            <a:r>
              <a:rPr lang="cs-CZ" dirty="0" smtClean="0"/>
              <a:t> </a:t>
            </a:r>
            <a:r>
              <a:rPr lang="cs-CZ" dirty="0" err="1" smtClean="0"/>
              <a:t>systems</a:t>
            </a:r>
            <a:r>
              <a:rPr lang="cs-CZ" dirty="0" smtClean="0"/>
              <a:t> and </a:t>
            </a:r>
            <a:r>
              <a:rPr lang="cs-CZ" dirty="0" err="1" smtClean="0"/>
              <a:t>their</a:t>
            </a:r>
            <a:r>
              <a:rPr lang="cs-CZ" dirty="0" smtClean="0"/>
              <a:t> </a:t>
            </a:r>
            <a:r>
              <a:rPr lang="cs-CZ" dirty="0" err="1" smtClean="0"/>
              <a:t>quality</a:t>
            </a:r>
            <a:r>
              <a:rPr lang="cs-CZ" dirty="0" smtClean="0"/>
              <a:t> </a:t>
            </a:r>
            <a:r>
              <a:rPr lang="cs-CZ" dirty="0" err="1" smtClean="0"/>
              <a:t>systems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- QM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1601670" y="3924055"/>
            <a:ext cx="1890210" cy="180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FV systém</a:t>
            </a:r>
            <a:endParaRPr lang="cs-CZ" sz="2800" dirty="0"/>
          </a:p>
        </p:txBody>
      </p:sp>
      <p:sp>
        <p:nvSpPr>
          <p:cNvPr id="10" name="Oválný popisek 9"/>
          <p:cNvSpPr/>
          <p:nvPr/>
        </p:nvSpPr>
        <p:spPr>
          <a:xfrm>
            <a:off x="3851920" y="3429000"/>
            <a:ext cx="2790310" cy="690655"/>
          </a:xfrm>
          <a:prstGeom prst="wedgeEllipseCallout">
            <a:avLst>
              <a:gd name="adj1" fmla="val -67677"/>
              <a:gd name="adj2" fmla="val 65399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struktura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válný popisek 10"/>
          <p:cNvSpPr/>
          <p:nvPr/>
        </p:nvSpPr>
        <p:spPr>
          <a:xfrm>
            <a:off x="4572000" y="4419109"/>
            <a:ext cx="2790310" cy="675075"/>
          </a:xfrm>
          <a:prstGeom prst="wedgeEllipseCallout">
            <a:avLst>
              <a:gd name="adj1" fmla="val -84858"/>
              <a:gd name="adj2" fmla="val 8885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procesy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válný popisek 11"/>
          <p:cNvSpPr/>
          <p:nvPr/>
        </p:nvSpPr>
        <p:spPr>
          <a:xfrm>
            <a:off x="4256965" y="5544234"/>
            <a:ext cx="2790310" cy="675075"/>
          </a:xfrm>
          <a:prstGeom prst="wedgeEllipseCallout">
            <a:avLst>
              <a:gd name="adj1" fmla="val -80403"/>
              <a:gd name="adj2" fmla="val -82406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výstupy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6351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/>
          <a:lstStyle/>
          <a:p>
            <a:r>
              <a:rPr lang="cs-CZ" dirty="0" err="1"/>
              <a:t>Farmakovigilanční</a:t>
            </a:r>
            <a:r>
              <a:rPr lang="cs-CZ" dirty="0"/>
              <a:t> </a:t>
            </a:r>
            <a:r>
              <a:rPr lang="cs-CZ" dirty="0" smtClean="0"/>
              <a:t>systém zahrnuje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QM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</p:spPr>
        <p:txBody>
          <a:bodyPr/>
          <a:lstStyle/>
          <a:p>
            <a:r>
              <a:rPr lang="cs-CZ" dirty="0" smtClean="0"/>
              <a:t>organizační strukturu</a:t>
            </a:r>
          </a:p>
          <a:p>
            <a:r>
              <a:rPr lang="cs-CZ" dirty="0" smtClean="0"/>
              <a:t>stanovení odpovědností</a:t>
            </a:r>
          </a:p>
          <a:p>
            <a:r>
              <a:rPr lang="cs-CZ" dirty="0" smtClean="0"/>
              <a:t>procesy a postupy</a:t>
            </a:r>
          </a:p>
          <a:p>
            <a:r>
              <a:rPr lang="cs-CZ" dirty="0" smtClean="0"/>
              <a:t>zdroje (pracovníci, IT systémy, prostory)</a:t>
            </a:r>
          </a:p>
          <a:p>
            <a:pPr marL="0" indent="0">
              <a:buNone/>
            </a:pPr>
            <a:r>
              <a:rPr lang="cs-CZ" sz="2000" dirty="0" smtClean="0"/>
              <a:t>a zároveň</a:t>
            </a:r>
          </a:p>
          <a:p>
            <a:r>
              <a:rPr lang="cs-CZ" dirty="0" smtClean="0"/>
              <a:t>odpovídající řízení zdrojů, řízení dodržování legislativních požadavků a řízení správy záznamů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(včetně pravidelných revizí – měření </a:t>
            </a:r>
            <a:r>
              <a:rPr lang="cs-CZ" dirty="0" smtClean="0"/>
              <a:t>efektivity, </a:t>
            </a:r>
            <a:r>
              <a:rPr lang="cs-CZ" dirty="0"/>
              <a:t>audity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23559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</a:t>
            </a:r>
            <a:r>
              <a:rPr lang="cs-CZ" dirty="0" smtClean="0"/>
              <a:t>systém – kritické FV procesy (GVP I.B.11.3.)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QM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Kontinuální sledování bezpečnostního profilu a hodnocení poměru přínosů a rizik registrovaných léčivých přípravků</a:t>
            </a:r>
          </a:p>
          <a:p>
            <a:r>
              <a:rPr lang="cs-CZ" dirty="0"/>
              <a:t>Založení, hodnocení a provádění systémů řízení rizik a hodnocení efektivity minimalizace rizik</a:t>
            </a:r>
          </a:p>
          <a:p>
            <a:r>
              <a:rPr lang="cs-CZ" dirty="0"/>
              <a:t>Sběr, zpracování, správa, kontrola kvality, následné zjišťování chybějících informací, kódování, třídění, detekce duplikátů, hodnocení a včasné elektronické hlášení podezření na nežádoucí účinky ze všech zdrojů</a:t>
            </a:r>
          </a:p>
          <a:p>
            <a:r>
              <a:rPr lang="cs-CZ" dirty="0"/>
              <a:t>Detekce, šetření a hodnocení signálů</a:t>
            </a:r>
          </a:p>
          <a:p>
            <a:r>
              <a:rPr lang="cs-CZ" dirty="0"/>
              <a:t>Plánování, příprava, předkládání a hodnocení </a:t>
            </a:r>
            <a:r>
              <a:rPr lang="cs-CZ" dirty="0" smtClean="0"/>
              <a:t>PSUR</a:t>
            </a:r>
          </a:p>
          <a:p>
            <a:r>
              <a:rPr lang="cs-CZ" dirty="0"/>
              <a:t>Plnění závazků a reagování na žádost kompetentní autority včetně zajištění správných a úplných </a:t>
            </a:r>
            <a:r>
              <a:rPr lang="cs-CZ" dirty="0" smtClean="0"/>
              <a:t>informací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27079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</a:t>
            </a:r>
            <a:r>
              <a:rPr lang="cs-CZ" dirty="0" smtClean="0"/>
              <a:t>systém – kritické FV </a:t>
            </a:r>
            <a:r>
              <a:rPr lang="cs-CZ" dirty="0"/>
              <a:t>procesy (GVP I.B.11.3.)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QM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Interakce </a:t>
            </a:r>
            <a:r>
              <a:rPr lang="cs-CZ" dirty="0"/>
              <a:t>mezi </a:t>
            </a:r>
            <a:r>
              <a:rPr lang="cs-CZ" dirty="0" err="1"/>
              <a:t>farmakovigilancí</a:t>
            </a:r>
            <a:r>
              <a:rPr lang="cs-CZ" dirty="0"/>
              <a:t> a systémem závad v jakosti</a:t>
            </a:r>
          </a:p>
          <a:p>
            <a:r>
              <a:rPr lang="cs-CZ" dirty="0"/>
              <a:t>Sdělování obav o bezpečnost mezi držiteli rozhodnutí o registraci a kompetentními autoritami, zejména oznamování změny poměru přínosů a rizik léčivých přípravků</a:t>
            </a:r>
          </a:p>
          <a:p>
            <a:r>
              <a:rPr lang="cs-CZ" dirty="0"/>
              <a:t>Předávání informací pacientům a zdravotnickým pracovníkům o změnách poměru přínosů a rizik přípravků za účelem bezpečného a účinného použití léčivých přípravků</a:t>
            </a:r>
          </a:p>
          <a:p>
            <a:r>
              <a:rPr lang="cs-CZ" dirty="0"/>
              <a:t>Udržování informací o přípravku v souladu se současným stavem vědeckého poznání, včetně závěrů hodnocení a doporučení příslušné kompetentní autority</a:t>
            </a:r>
          </a:p>
          <a:p>
            <a:r>
              <a:rPr lang="cs-CZ" dirty="0"/>
              <a:t>Provádění změn k registraci z bezpečnostních důvodů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72832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</a:t>
            </a:r>
            <a:r>
              <a:rPr lang="cs-CZ" dirty="0" smtClean="0"/>
              <a:t>systém – business </a:t>
            </a:r>
            <a:r>
              <a:rPr lang="cs-CZ" dirty="0" err="1" smtClean="0"/>
              <a:t>continuity</a:t>
            </a:r>
            <a:r>
              <a:rPr lang="cs-CZ" dirty="0" smtClean="0"/>
              <a:t> </a:t>
            </a:r>
            <a:r>
              <a:rPr lang="cs-CZ" dirty="0" err="1" smtClean="0"/>
              <a:t>plans</a:t>
            </a:r>
            <a:r>
              <a:rPr lang="cs-CZ" dirty="0"/>
              <a:t> (GVP I.B.11.3.)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QM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76545" y="1943835"/>
            <a:ext cx="8165250" cy="4176165"/>
          </a:xfrm>
          <a:noFill/>
        </p:spPr>
        <p:txBody>
          <a:bodyPr>
            <a:normAutofit/>
          </a:bodyPr>
          <a:lstStyle/>
          <a:p>
            <a:r>
              <a:rPr lang="cs-CZ" dirty="0" smtClean="0"/>
              <a:t>stanoveny na základě posouzení rizika a měly by zahrnovat:</a:t>
            </a:r>
          </a:p>
          <a:p>
            <a:pPr lvl="1"/>
            <a:r>
              <a:rPr lang="cs-CZ" dirty="0" smtClean="0"/>
              <a:t>opatření pro události, které by mohly mít závažný dopad na pracovníky a infrastrukturu obecně nebo zvláště na </a:t>
            </a:r>
            <a:r>
              <a:rPr lang="cs-CZ" dirty="0" err="1" smtClean="0"/>
              <a:t>farmakovigilanční</a:t>
            </a:r>
            <a:r>
              <a:rPr lang="cs-CZ" dirty="0" smtClean="0"/>
              <a:t> procesy, a</a:t>
            </a:r>
          </a:p>
          <a:p>
            <a:pPr lvl="1"/>
            <a:r>
              <a:rPr lang="cs-CZ" dirty="0" smtClean="0"/>
              <a:t>zálohování systémů pro urgentní výměnu informací (v rámci organizace, mezi organizacemi, které sdílejí FV činnosti a také mezi </a:t>
            </a:r>
            <a:r>
              <a:rPr lang="cs-CZ" dirty="0" err="1" smtClean="0"/>
              <a:t>MAHs</a:t>
            </a:r>
            <a:r>
              <a:rPr lang="cs-CZ" dirty="0"/>
              <a:t> </a:t>
            </a:r>
            <a:r>
              <a:rPr lang="cs-CZ" dirty="0" smtClean="0"/>
              <a:t>a regulačními autoritami)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17736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</a:t>
            </a:r>
            <a:r>
              <a:rPr lang="cs-CZ" dirty="0" smtClean="0"/>
              <a:t>systém – popis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- PSMF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/>
          </a:bodyPr>
          <a:lstStyle/>
          <a:p>
            <a:r>
              <a:rPr lang="cs-CZ" dirty="0" err="1" smtClean="0"/>
              <a:t>Pharmacovigilance</a:t>
            </a:r>
            <a:r>
              <a:rPr lang="cs-CZ" dirty="0" smtClean="0"/>
              <a:t> </a:t>
            </a:r>
            <a:r>
              <a:rPr lang="cs-CZ" dirty="0" err="1" smtClean="0"/>
              <a:t>System</a:t>
            </a:r>
            <a:r>
              <a:rPr lang="cs-CZ" dirty="0" smtClean="0"/>
              <a:t> Master </a:t>
            </a:r>
            <a:r>
              <a:rPr lang="cs-CZ" dirty="0" err="1" smtClean="0"/>
              <a:t>File</a:t>
            </a:r>
            <a:r>
              <a:rPr lang="cs-CZ" dirty="0" smtClean="0"/>
              <a:t> (PSMF)</a:t>
            </a:r>
          </a:p>
          <a:p>
            <a:pPr lvl="1"/>
            <a:r>
              <a:rPr lang="cs-CZ" dirty="0" smtClean="0"/>
              <a:t>Formát a obsah - </a:t>
            </a:r>
            <a:r>
              <a:rPr lang="cs-CZ" dirty="0" err="1"/>
              <a:t>Guideline</a:t>
            </a:r>
            <a:r>
              <a:rPr lang="cs-CZ" dirty="0"/>
              <a:t> on </a:t>
            </a:r>
            <a:r>
              <a:rPr lang="cs-CZ" dirty="0" err="1"/>
              <a:t>good</a:t>
            </a:r>
            <a:r>
              <a:rPr lang="cs-CZ" dirty="0"/>
              <a:t>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practices</a:t>
            </a:r>
            <a:r>
              <a:rPr lang="cs-CZ" dirty="0"/>
              <a:t> (GVP), Module </a:t>
            </a:r>
            <a:r>
              <a:rPr lang="cs-CZ" dirty="0" smtClean="0"/>
              <a:t>II </a:t>
            </a:r>
            <a:r>
              <a:rPr lang="cs-CZ" dirty="0" err="1" smtClean="0"/>
              <a:t>Pharmacovigilance</a:t>
            </a:r>
            <a:r>
              <a:rPr lang="cs-CZ" dirty="0" smtClean="0"/>
              <a:t> </a:t>
            </a:r>
            <a:r>
              <a:rPr lang="cs-CZ" dirty="0" err="1" smtClean="0"/>
              <a:t>system</a:t>
            </a:r>
            <a:r>
              <a:rPr lang="cs-CZ" dirty="0" smtClean="0"/>
              <a:t> master </a:t>
            </a:r>
            <a:r>
              <a:rPr lang="cs-CZ" dirty="0" err="1" smtClean="0"/>
              <a:t>file</a:t>
            </a:r>
            <a:endParaRPr lang="cs-CZ" dirty="0"/>
          </a:p>
          <a:p>
            <a:pPr marL="457200" lvl="1" indent="0">
              <a:buNone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www.ema.europa.eu/ema/index.jsp?curl=pages/regulation/document_listing/document_listing_000345.jsp&amp;mid=WC0b01ac058058f32c</a:t>
            </a:r>
            <a:endParaRPr lang="cs-CZ" dirty="0" smtClean="0"/>
          </a:p>
          <a:p>
            <a:pPr lvl="1"/>
            <a:endParaRPr lang="cs-CZ" dirty="0"/>
          </a:p>
          <a:p>
            <a:pPr lvl="1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2462226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</a:t>
            </a:r>
            <a:r>
              <a:rPr lang="cs-CZ" dirty="0" smtClean="0"/>
              <a:t>systém – popis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- PSMF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/>
          </a:bodyPr>
          <a:lstStyle/>
          <a:p>
            <a:r>
              <a:rPr lang="cs-CZ" dirty="0" err="1" smtClean="0"/>
              <a:t>Pharmacovigilance</a:t>
            </a:r>
            <a:r>
              <a:rPr lang="cs-CZ" dirty="0" smtClean="0"/>
              <a:t> </a:t>
            </a:r>
            <a:r>
              <a:rPr lang="cs-CZ" dirty="0" err="1" smtClean="0"/>
              <a:t>System</a:t>
            </a:r>
            <a:r>
              <a:rPr lang="cs-CZ" dirty="0" smtClean="0"/>
              <a:t> Master </a:t>
            </a:r>
            <a:r>
              <a:rPr lang="cs-CZ" dirty="0" err="1" smtClean="0"/>
              <a:t>File</a:t>
            </a:r>
            <a:r>
              <a:rPr lang="cs-CZ" dirty="0" smtClean="0"/>
              <a:t> (PSMF)</a:t>
            </a:r>
          </a:p>
          <a:p>
            <a:pPr lvl="1"/>
            <a:r>
              <a:rPr lang="cs-CZ" dirty="0" smtClean="0"/>
              <a:t>od 21.7.2015 zaveden pro všechny LP registrované v EU</a:t>
            </a:r>
          </a:p>
          <a:p>
            <a:pPr lvl="1"/>
            <a:r>
              <a:rPr lang="cs-CZ" dirty="0" smtClean="0"/>
              <a:t>aktuální</a:t>
            </a:r>
          </a:p>
          <a:p>
            <a:pPr lvl="1"/>
            <a:r>
              <a:rPr lang="cs-CZ" dirty="0"/>
              <a:t>předložen na žádost NA do 7 dnů</a:t>
            </a:r>
          </a:p>
          <a:p>
            <a:pPr lvl="1"/>
            <a:r>
              <a:rPr lang="cs-CZ" dirty="0" smtClean="0"/>
              <a:t>umístěn v EU (hlavní FV činnosti nebo v místě působení QPPV)</a:t>
            </a:r>
          </a:p>
          <a:p>
            <a:pPr lvl="1"/>
            <a:r>
              <a:rPr lang="cs-CZ" dirty="0" smtClean="0"/>
              <a:t>k žádosti o registraci – souhrn PSMF (§26 </a:t>
            </a:r>
            <a:r>
              <a:rPr lang="cs-CZ" dirty="0" err="1" smtClean="0"/>
              <a:t>odst</a:t>
            </a:r>
            <a:r>
              <a:rPr lang="cs-CZ" dirty="0" smtClean="0"/>
              <a:t> 5 </a:t>
            </a:r>
            <a:r>
              <a:rPr lang="cs-CZ" dirty="0" err="1" smtClean="0"/>
              <a:t>písm</a:t>
            </a:r>
            <a:r>
              <a:rPr lang="cs-CZ" dirty="0" smtClean="0"/>
              <a:t> k zákona 378/2007 Sb. o léčivech)</a:t>
            </a:r>
          </a:p>
          <a:p>
            <a:pPr lvl="1"/>
            <a:r>
              <a:rPr lang="cs-CZ" dirty="0" smtClean="0"/>
              <a:t>registrace PSMF do Art.57 databáze (EMA)</a:t>
            </a:r>
          </a:p>
          <a:p>
            <a:pPr lvl="1"/>
            <a:endParaRPr lang="cs-CZ" dirty="0"/>
          </a:p>
          <a:p>
            <a:pPr lvl="1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7972043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</a:t>
            </a:r>
            <a:r>
              <a:rPr lang="cs-CZ" dirty="0" smtClean="0"/>
              <a:t>systém – popis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- PSMF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/>
          </a:bodyPr>
          <a:lstStyle/>
          <a:p>
            <a:r>
              <a:rPr lang="cs-CZ" dirty="0" err="1" smtClean="0"/>
              <a:t>Pharmacovigilance</a:t>
            </a:r>
            <a:r>
              <a:rPr lang="cs-CZ" dirty="0" smtClean="0"/>
              <a:t> </a:t>
            </a:r>
            <a:r>
              <a:rPr lang="cs-CZ" dirty="0" err="1" smtClean="0"/>
              <a:t>System</a:t>
            </a:r>
            <a:r>
              <a:rPr lang="cs-CZ" dirty="0" smtClean="0"/>
              <a:t> Master </a:t>
            </a:r>
            <a:r>
              <a:rPr lang="cs-CZ" dirty="0" err="1" smtClean="0"/>
              <a:t>File</a:t>
            </a:r>
            <a:r>
              <a:rPr lang="cs-CZ" dirty="0" smtClean="0"/>
              <a:t> (PSMF)</a:t>
            </a:r>
          </a:p>
          <a:p>
            <a:pPr marL="457200" lvl="1" indent="0">
              <a:buNone/>
            </a:pPr>
            <a:endParaRPr lang="cs-CZ" dirty="0"/>
          </a:p>
          <a:p>
            <a:pPr lvl="1"/>
            <a:endParaRPr lang="cs-CZ" dirty="0" smtClean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5536646"/>
              </p:ext>
            </p:extLst>
          </p:nvPr>
        </p:nvGraphicFramePr>
        <p:xfrm>
          <a:off x="566555" y="2438889"/>
          <a:ext cx="7785865" cy="36583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03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752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9872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Je</a:t>
                      </a:r>
                      <a:r>
                        <a:rPr lang="cs-CZ" baseline="0" dirty="0" smtClean="0"/>
                        <a:t> vyžadováno provozování FV systému a PSMF?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Předkládá se souhrn</a:t>
                      </a:r>
                      <a:r>
                        <a:rPr lang="cs-CZ" baseline="0" dirty="0" smtClean="0"/>
                        <a:t> PSMF k žádosti o registraci?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0394">
                <a:tc>
                  <a:txBody>
                    <a:bodyPr/>
                    <a:lstStyle/>
                    <a:p>
                      <a:r>
                        <a:rPr lang="cs-CZ" dirty="0" smtClean="0"/>
                        <a:t>LP</a:t>
                      </a:r>
                      <a:r>
                        <a:rPr lang="cs-CZ" baseline="0" dirty="0" smtClean="0"/>
                        <a:t> viz §26 </a:t>
                      </a:r>
                      <a:r>
                        <a:rPr lang="cs-CZ" baseline="0" dirty="0" err="1" smtClean="0"/>
                        <a:t>ZoL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87272">
                <a:tc>
                  <a:txBody>
                    <a:bodyPr/>
                    <a:lstStyle/>
                    <a:p>
                      <a:r>
                        <a:rPr lang="cs-CZ" dirty="0" smtClean="0"/>
                        <a:t>Homeopatické přípravky bez uvedení</a:t>
                      </a:r>
                      <a:r>
                        <a:rPr lang="cs-CZ" baseline="0" dirty="0" smtClean="0"/>
                        <a:t> léčebné indikace (§28 </a:t>
                      </a:r>
                      <a:r>
                        <a:rPr lang="cs-CZ" baseline="0" dirty="0" err="1" smtClean="0"/>
                        <a:t>ZoL</a:t>
                      </a:r>
                      <a:r>
                        <a:rPr lang="cs-CZ" baseline="0" dirty="0" smtClean="0"/>
                        <a:t>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83453">
                <a:tc>
                  <a:txBody>
                    <a:bodyPr/>
                    <a:lstStyle/>
                    <a:p>
                      <a:r>
                        <a:rPr lang="cs-CZ" dirty="0" smtClean="0"/>
                        <a:t>Tradiční rostlinné LP</a:t>
                      </a:r>
                      <a:r>
                        <a:rPr lang="cs-CZ" baseline="0" dirty="0" smtClean="0"/>
                        <a:t> podléhající zjednodušenému postupu registrace (§30 </a:t>
                      </a:r>
                      <a:r>
                        <a:rPr lang="cs-CZ" baseline="0" dirty="0" err="1" smtClean="0"/>
                        <a:t>ZoL</a:t>
                      </a:r>
                      <a:r>
                        <a:rPr lang="cs-CZ" baseline="0" dirty="0" smtClean="0"/>
                        <a:t>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59203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 smtClean="0"/>
              <a:t>PSMF – obsah a struktura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PSMF / obsah a struktura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/>
          </a:bodyPr>
          <a:lstStyle/>
          <a:p>
            <a:r>
              <a:rPr lang="cs-CZ" dirty="0"/>
              <a:t>řídí se GVP Module II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System</a:t>
            </a:r>
            <a:r>
              <a:rPr lang="cs-CZ" dirty="0"/>
              <a:t> Master </a:t>
            </a:r>
            <a:r>
              <a:rPr lang="cs-CZ" dirty="0" err="1"/>
              <a:t>File</a:t>
            </a:r>
            <a:endParaRPr lang="cs-CZ" dirty="0"/>
          </a:p>
          <a:p>
            <a:r>
              <a:rPr lang="cs-CZ" dirty="0"/>
              <a:t>hlavní část a přílohy </a:t>
            </a:r>
          </a:p>
          <a:p>
            <a:pPr lvl="1"/>
            <a:r>
              <a:rPr lang="cs-CZ" dirty="0"/>
              <a:t>přičemž některé přílohy nejsou aplikovatelné pro všechny držitele rozhodnutí o registraci</a:t>
            </a:r>
          </a:p>
          <a:p>
            <a:pPr marL="457200" lvl="1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0357226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 smtClean="0"/>
              <a:t>PSMF – obsah a struktura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PSMF / obsah a struktura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/>
              <a:t>Kvalifikovaná osoba odpovědná za </a:t>
            </a:r>
            <a:r>
              <a:rPr lang="cs-CZ" dirty="0" err="1"/>
              <a:t>farmakovigilanci</a:t>
            </a:r>
            <a:r>
              <a:rPr lang="cs-CZ" dirty="0"/>
              <a:t> (QPPV)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Organizační struktura MAH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Zdroje bezpečnostních informací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Počítačové systémy a databáze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Procesy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Popis výkonnosti systému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Systémy jakosti</a:t>
            </a:r>
          </a:p>
          <a:p>
            <a:pPr marL="0" indent="0">
              <a:buNone/>
            </a:pPr>
            <a:r>
              <a:rPr lang="cs-CZ" dirty="0"/>
              <a:t>Přílohy</a:t>
            </a:r>
          </a:p>
          <a:p>
            <a:pPr marL="457200" lvl="1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5772829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PSMF – kvalifikovaná osoba odpovědná za </a:t>
            </a:r>
            <a:r>
              <a:rPr lang="cs-CZ" dirty="0" err="1"/>
              <a:t>farmakovigilanci</a:t>
            </a:r>
            <a:r>
              <a:rPr lang="cs-CZ" dirty="0"/>
              <a:t> (QPPV) – část 1, příloha A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PSMF / obsah a struktura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 fontScale="92500"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popis odpovědnosti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kontaktní údaje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Curriculum Vitae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kopie registrace do systému </a:t>
            </a:r>
            <a:r>
              <a:rPr lang="cs-CZ" altLang="cs-CZ" dirty="0" err="1"/>
              <a:t>EudraVigilance</a:t>
            </a:r>
            <a:endParaRPr lang="cs-CZ" altLang="cs-CZ" dirty="0"/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popis </a:t>
            </a:r>
            <a:r>
              <a:rPr lang="cs-CZ" altLang="cs-CZ" dirty="0" err="1"/>
              <a:t>back</a:t>
            </a:r>
            <a:r>
              <a:rPr lang="cs-CZ" altLang="cs-CZ" dirty="0"/>
              <a:t>-up procedury (zastupování v případě nepřítomnosti QPPV)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pokud jsou nominované osoby na lokální úrovni – seznam lokálních kontaktních osob pro </a:t>
            </a:r>
            <a:r>
              <a:rPr lang="cs-CZ" altLang="cs-CZ" dirty="0" err="1"/>
              <a:t>farmakovigilanci</a:t>
            </a:r>
            <a:r>
              <a:rPr lang="cs-CZ" altLang="cs-CZ" dirty="0"/>
              <a:t> a jejich kontaktní údaje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dirty="0"/>
              <a:t>seznam úkolů delegovaných kvalifikovanou osobou, uvést na koho jsou delegované (zde uvést i přístup k medicínsky vzdělané osobě)</a:t>
            </a:r>
          </a:p>
        </p:txBody>
      </p:sp>
    </p:spTree>
    <p:extLst>
      <p:ext uri="{BB962C8B-B14F-4D97-AF65-F5344CB8AC3E}">
        <p14:creationId xmlns:p14="http://schemas.microsoft.com/office/powerpoint/2010/main" val="18593382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PSMF – organizační struktura držitele rozhodnutí o registraci – část 2, příloha B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PSMF / obsah a struktura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 lnSpcReduction="10000"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organizační struktura zobrazující pozici QPPV v organizaci (mohou být použity i diagramy)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místo, kde jsou prováděny FV činnosti (sběr informací, hodnocení, vkládání do databáze, tvorba PSUR, detekce signálů, RMP, před- a poregistrační studie, bezpečnostní změny...)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popis delegovaných činností (jaké a komu)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popis smluvních vztahů (FV činnosti, </a:t>
            </a:r>
            <a:r>
              <a:rPr lang="cs-CZ" altLang="cs-CZ" dirty="0" err="1" smtClean="0"/>
              <a:t>komarketing</a:t>
            </a:r>
            <a:r>
              <a:rPr lang="cs-CZ" altLang="cs-CZ" dirty="0" smtClean="0"/>
              <a:t>, distribuce…), </a:t>
            </a:r>
            <a:r>
              <a:rPr lang="cs-CZ" altLang="cs-CZ" dirty="0"/>
              <a:t>seznam smluvních partnerů v příloze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v případě, že jsou významné FV činnosti delegovány (např. QPPV, el. hlášení </a:t>
            </a:r>
            <a:r>
              <a:rPr lang="cs-CZ" altLang="cs-CZ" dirty="0" smtClean="0"/>
              <a:t>ICSR) </a:t>
            </a:r>
            <a:r>
              <a:rPr lang="cs-CZ" altLang="cs-CZ" dirty="0"/>
              <a:t>– kopie podepsaných smluv</a:t>
            </a:r>
          </a:p>
        </p:txBody>
      </p:sp>
    </p:spTree>
    <p:extLst>
      <p:ext uri="{BB962C8B-B14F-4D97-AF65-F5344CB8AC3E}">
        <p14:creationId xmlns:p14="http://schemas.microsoft.com/office/powerpoint/2010/main" val="19011386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PSMF – zdroje bezpečnostních informací – část 3, příloha C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PSMF / obsah a struktura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 lnSpcReduction="10000"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dirty="0"/>
              <a:t>seznam míst, kde jsou sbírány informace o podezření na NÚ (seznamy v příloze)</a:t>
            </a:r>
          </a:p>
          <a:p>
            <a:pPr lvl="2">
              <a:buFont typeface="Calibri" panose="020F0502020204030204" pitchFamily="34" charset="0"/>
              <a:buChar char="−"/>
              <a:defRPr/>
            </a:pPr>
            <a:r>
              <a:rPr lang="cs-CZ" dirty="0"/>
              <a:t>filiálky</a:t>
            </a:r>
          </a:p>
          <a:p>
            <a:pPr lvl="2">
              <a:buFont typeface="Calibri" panose="020F0502020204030204" pitchFamily="34" charset="0"/>
              <a:buChar char="−"/>
              <a:defRPr/>
            </a:pPr>
            <a:r>
              <a:rPr lang="cs-CZ" dirty="0"/>
              <a:t>místa, kde jsou poskytovány medicínské informace</a:t>
            </a:r>
          </a:p>
          <a:p>
            <a:pPr lvl="2">
              <a:buFont typeface="Calibri" panose="020F0502020204030204" pitchFamily="34" charset="0"/>
              <a:buChar char="−"/>
              <a:defRPr/>
            </a:pPr>
            <a:r>
              <a:rPr lang="cs-CZ" dirty="0"/>
              <a:t>smluvní partneři (licenční partneři, lokální distributoři, společnosti zajišťující marketing) </a:t>
            </a:r>
            <a:r>
              <a:rPr lang="cs-CZ" i="1" dirty="0"/>
              <a:t>(informace mohou být uvedeny i v příloze B)</a:t>
            </a:r>
          </a:p>
          <a:p>
            <a:pPr lvl="2">
              <a:buFont typeface="Calibri" panose="020F0502020204030204" pitchFamily="34" charset="0"/>
              <a:buChar char="−"/>
              <a:defRPr/>
            </a:pPr>
            <a:r>
              <a:rPr lang="cs-CZ" dirty="0"/>
              <a:t>seznam studií, registrů, pacientských programů sponzorovaných držitelem rozhodnutí o registraci (stav, stát, ve kterém probíhá, přípravek a </a:t>
            </a:r>
            <a:r>
              <a:rPr lang="cs-CZ" dirty="0" smtClean="0"/>
              <a:t>cíl studie) – probíhajících či ukončených v posledních 2 letech (dle GVP mohou být součástí přílohy PSMF nebo poskytnuty separátně)</a:t>
            </a:r>
            <a:endParaRPr lang="cs-CZ" dirty="0"/>
          </a:p>
          <a:p>
            <a:pPr marL="342900" lvl="1" indent="-342900">
              <a:buBlip>
                <a:blip r:embed="rId2"/>
              </a:buBlip>
            </a:pPr>
            <a:r>
              <a:rPr lang="cs-CZ" dirty="0"/>
              <a:t>seznam míst na území EU i mimo území </a:t>
            </a:r>
            <a:r>
              <a:rPr lang="cs-CZ" dirty="0" smtClean="0"/>
              <a:t>EU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94574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PSMF – počítačové systémy a databáze – část 4, příloha D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PSMF / obsah a struktura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 fontScale="92500"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umístění, popis funkcí a odpovědností systému/systémů používaných pro sběr, shromažďování, evidenci a reportování bezpečnostních informací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validace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popis používání systému – kontrola změn, získání informací, atd.</a:t>
            </a:r>
          </a:p>
          <a:p>
            <a:pPr marL="0" lvl="1" indent="0">
              <a:buNone/>
            </a:pPr>
            <a:endParaRPr lang="cs-CZ" altLang="cs-CZ" dirty="0"/>
          </a:p>
          <a:p>
            <a:pPr marL="0" lvl="1" indent="0">
              <a:buNone/>
            </a:pPr>
            <a:r>
              <a:rPr lang="cs-CZ" altLang="cs-CZ" dirty="0"/>
              <a:t>Systémy v papírové podobě (pouze hlášení ICSR je zajištěno elektronicky):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musí být popsáno, jak je zajištěna integrita a dostupnost dat, zejména shromažďování hlášení podezření na nežádoucí účinky </a:t>
            </a:r>
            <a:r>
              <a:rPr lang="cs-CZ" altLang="cs-CZ" dirty="0" smtClean="0"/>
              <a:t>LP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3725908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PSMF – </a:t>
            </a:r>
            <a:r>
              <a:rPr lang="cs-CZ" dirty="0" err="1"/>
              <a:t>farmakovigilanční</a:t>
            </a:r>
            <a:r>
              <a:rPr lang="cs-CZ" dirty="0"/>
              <a:t> procesy – část 5, příloha E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PSMF / obsah a struktura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 fontScale="92500"/>
          </a:bodyPr>
          <a:lstStyle/>
          <a:p>
            <a:pPr>
              <a:defRPr/>
            </a:pPr>
            <a:r>
              <a:rPr lang="cs-CZ" dirty="0" err="1"/>
              <a:t>farmakovigilanční</a:t>
            </a:r>
            <a:r>
              <a:rPr lang="cs-CZ" dirty="0"/>
              <a:t> procesy dostatečně detailně popsány</a:t>
            </a:r>
          </a:p>
          <a:p>
            <a:pPr>
              <a:defRPr/>
            </a:pPr>
            <a:r>
              <a:rPr lang="cs-CZ" dirty="0"/>
              <a:t>seznam písemných postupů může být v příloze: číslo dokumentu, název, datum platnosti, typ dokumentu (např. SOP, PN, manuál apod.), postupy smluvních partnerů by měly být jasně identifikované</a:t>
            </a:r>
          </a:p>
          <a:p>
            <a:pPr>
              <a:defRPr/>
            </a:pPr>
            <a:r>
              <a:rPr lang="cs-CZ" dirty="0"/>
              <a:t>v PSMF není nutné uvádět seznamy lokálních písemných postupů, stačí pouze uvést, zda jsou </a:t>
            </a:r>
            <a:r>
              <a:rPr lang="cs-CZ" dirty="0" smtClean="0"/>
              <a:t>vyžadovány</a:t>
            </a:r>
          </a:p>
          <a:p>
            <a:pPr>
              <a:defRPr/>
            </a:pPr>
            <a:r>
              <a:rPr lang="cs-CZ" dirty="0"/>
              <a:t>GVP I.B.11.3 - minimální soubor písemných postupů, který je vyžadován, tzv. </a:t>
            </a:r>
            <a:r>
              <a:rPr lang="cs-CZ" u="sng" dirty="0"/>
              <a:t>kritické </a:t>
            </a:r>
            <a:r>
              <a:rPr lang="cs-CZ" u="sng" dirty="0" err="1"/>
              <a:t>farmakovigilanční</a:t>
            </a:r>
            <a:r>
              <a:rPr lang="cs-CZ" u="sng" dirty="0"/>
              <a:t> procesy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06356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PSMF – popis výkonnosti FV systému – část 6, příloha F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PSMF / obsah a struktura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sz="2200" dirty="0"/>
              <a:t>popis monitorování dodržování FV systému - popis metod, které jsou používány pro monitorování </a:t>
            </a:r>
          </a:p>
          <a:p>
            <a:pPr lvl="2">
              <a:defRPr/>
            </a:pPr>
            <a:r>
              <a:rPr lang="cs-CZ" dirty="0"/>
              <a:t>včasnosti předkládání ICSR, PSUR</a:t>
            </a:r>
          </a:p>
          <a:p>
            <a:pPr lvl="2">
              <a:defRPr/>
            </a:pPr>
            <a:r>
              <a:rPr lang="cs-CZ" dirty="0"/>
              <a:t>kvality předkládaných ICSR, PSUR</a:t>
            </a:r>
          </a:p>
          <a:p>
            <a:pPr lvl="2">
              <a:defRPr/>
            </a:pPr>
            <a:r>
              <a:rPr lang="cs-CZ" dirty="0"/>
              <a:t>včasnosti předkládání bezpečnostních změn (rovněž uvést i změny, které jsou vyžadovány, ale nebyly dosud podány)</a:t>
            </a:r>
          </a:p>
          <a:p>
            <a:pPr lvl="2">
              <a:defRPr/>
            </a:pPr>
            <a:r>
              <a:rPr lang="cs-CZ" dirty="0"/>
              <a:t>dodržování závazků uvedených v plánu pro řízení rizik (RMP) nebo dalších povinností stanovených v rozhodnutí o registraci</a:t>
            </a:r>
          </a:p>
          <a:p>
            <a:pPr>
              <a:defRPr/>
            </a:pPr>
            <a:r>
              <a:rPr lang="cs-CZ" sz="2200" dirty="0"/>
              <a:t>cíle výkonnosti systému by měly být popsány a vysvětleny (GVP Module II.B.4.6)</a:t>
            </a:r>
          </a:p>
          <a:p>
            <a:pPr>
              <a:defRPr/>
            </a:pPr>
            <a:r>
              <a:rPr lang="cs-CZ" sz="2200" dirty="0"/>
              <a:t>ukazatele výkonnosti – seznam v příloze (přehled za posledních 12 měsíců)</a:t>
            </a:r>
          </a:p>
          <a:p>
            <a:pPr marL="0" indent="0">
              <a:buNone/>
              <a:defRPr/>
            </a:pPr>
            <a:endParaRPr lang="cs-CZ" sz="2200" dirty="0"/>
          </a:p>
          <a:p>
            <a:pPr marL="0" indent="0">
              <a:buNone/>
              <a:defRPr/>
            </a:pPr>
            <a:r>
              <a:rPr lang="cs-CZ" sz="2200" dirty="0">
                <a:solidFill>
                  <a:schemeClr val="accent4"/>
                </a:solidFill>
              </a:rPr>
              <a:t>Používání ukazatelů výkonnosti není povinné!</a:t>
            </a:r>
            <a:r>
              <a:rPr lang="cs-CZ" sz="2200" dirty="0"/>
              <a:t> (Prováděcí nařízení komise (EU) č.520/2012 ze dne 19.6.2012, článek 9</a:t>
            </a:r>
            <a:r>
              <a:rPr lang="cs-CZ" sz="2200" dirty="0" smtClean="0"/>
              <a:t>)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48535012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PSMF – systém jakosti – část 7, příloha G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PSMF / obsah a struktura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sz="2800" dirty="0"/>
              <a:t>popis systému řízení jakosti:</a:t>
            </a:r>
          </a:p>
          <a:p>
            <a:pPr marL="742950" lvl="2" indent="-342900">
              <a:buFont typeface="Calibri" panose="020F0502020204030204" pitchFamily="34" charset="0"/>
              <a:buChar char="−"/>
            </a:pPr>
            <a:r>
              <a:rPr lang="cs-CZ" sz="2400" dirty="0"/>
              <a:t>archivace</a:t>
            </a:r>
          </a:p>
          <a:p>
            <a:pPr marL="742950" lvl="2" indent="-342900">
              <a:buFont typeface="Calibri" panose="020F0502020204030204" pitchFamily="34" charset="0"/>
              <a:buChar char="−"/>
            </a:pPr>
            <a:r>
              <a:rPr lang="cs-CZ" sz="2400" dirty="0"/>
              <a:t>systém řízené dokumentace – SOP, PN apod., hierarchie, popis, jak jsou aplikovatelné na globální – regionální – lokální úrovni držitele</a:t>
            </a:r>
          </a:p>
          <a:p>
            <a:pPr marL="742950" lvl="2" indent="-342900">
              <a:buFont typeface="Calibri" panose="020F0502020204030204" pitchFamily="34" charset="0"/>
              <a:buChar char="−"/>
            </a:pPr>
            <a:r>
              <a:rPr lang="cs-CZ" sz="2400" dirty="0"/>
              <a:t>seznam SOP</a:t>
            </a:r>
          </a:p>
          <a:p>
            <a:pPr marL="742950" lvl="2" indent="-342900">
              <a:buFont typeface="Calibri" panose="020F0502020204030204" pitchFamily="34" charset="0"/>
              <a:buChar char="−"/>
            </a:pPr>
            <a:r>
              <a:rPr lang="cs-CZ" sz="2400" dirty="0"/>
              <a:t>školení</a:t>
            </a:r>
          </a:p>
          <a:p>
            <a:pPr marL="742950" lvl="2" indent="-342900">
              <a:buFont typeface="Calibri" panose="020F0502020204030204" pitchFamily="34" charset="0"/>
              <a:buChar char="−"/>
            </a:pPr>
            <a:r>
              <a:rPr lang="cs-CZ" sz="2400" dirty="0"/>
              <a:t>audity – jakým způsobem jsou plánovány, jak jsou reportovány výsledky auditů, termíny pro nápravu zjištěných </a:t>
            </a:r>
            <a:r>
              <a:rPr lang="cs-CZ" sz="2400" dirty="0" smtClean="0"/>
              <a:t>nedostatků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094460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PSMF – systém jakosti – část 7, příloha G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PSMF / obsah a struktura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718811"/>
            <a:ext cx="8229600" cy="4401190"/>
          </a:xfrm>
          <a:noFill/>
        </p:spPr>
        <p:txBody>
          <a:bodyPr>
            <a:noAutofit/>
          </a:bodyPr>
          <a:lstStyle/>
          <a:p>
            <a:pPr marL="342900" lvl="1" indent="-342900" algn="just">
              <a:spcBef>
                <a:spcPts val="0"/>
              </a:spcBef>
              <a:buBlip>
                <a:blip r:embed="rId2"/>
              </a:buBlip>
            </a:pPr>
            <a:r>
              <a:rPr lang="cs-CZ" dirty="0"/>
              <a:t>seznam plánovaných a uskutečněných auditů za posledních 5 let (příloha), interní audity, audity smluvních partnerů</a:t>
            </a:r>
          </a:p>
          <a:p>
            <a:pPr marL="742950" lvl="2" indent="-342900" algn="just">
              <a:spcBef>
                <a:spcPts val="0"/>
              </a:spcBef>
              <a:buFont typeface="Calibri" panose="020F0502020204030204" pitchFamily="34" charset="0"/>
              <a:buChar char="−"/>
            </a:pPr>
            <a:r>
              <a:rPr lang="cs-CZ" dirty="0"/>
              <a:t>uvést datum auditu, </a:t>
            </a:r>
          </a:p>
          <a:p>
            <a:pPr marL="742950" lvl="2" indent="-342900" algn="just">
              <a:spcBef>
                <a:spcPts val="0"/>
              </a:spcBef>
              <a:buFont typeface="Calibri" panose="020F0502020204030204" pitchFamily="34" charset="0"/>
              <a:buChar char="−"/>
            </a:pPr>
            <a:r>
              <a:rPr lang="cs-CZ" dirty="0"/>
              <a:t>závažné/kritické nedostatky (dle kritérií EU), pokud byly zjištěny,</a:t>
            </a:r>
          </a:p>
          <a:p>
            <a:pPr marL="742950" lvl="2" indent="-342900" algn="just">
              <a:spcBef>
                <a:spcPts val="0"/>
              </a:spcBef>
              <a:buFont typeface="Calibri" panose="020F0502020204030204" pitchFamily="34" charset="0"/>
              <a:buChar char="−"/>
            </a:pPr>
            <a:r>
              <a:rPr lang="cs-CZ" dirty="0"/>
              <a:t>stručný popis nápravných opatření k zjištěným významným nedostatkům + očekávané datum vyřešení</a:t>
            </a:r>
          </a:p>
          <a:p>
            <a:pPr marL="342900" lvl="1" indent="-342900" algn="just">
              <a:spcBef>
                <a:spcPts val="0"/>
              </a:spcBef>
              <a:buBlip>
                <a:blip r:embed="rId2"/>
              </a:buBlip>
            </a:pPr>
            <a:r>
              <a:rPr lang="cs-CZ" dirty="0"/>
              <a:t>poznámky o hlavních zjištěních auditu, dokud nejsou </a:t>
            </a:r>
            <a:r>
              <a:rPr lang="cs-CZ" dirty="0" smtClean="0"/>
              <a:t>uzavřena </a:t>
            </a:r>
            <a:r>
              <a:rPr lang="cs-CZ" dirty="0"/>
              <a:t>nápravná opatření, musí být obsaženy přímo v dokumentu PSMF (nikoliv pouze v příloze), viz. článek 104(2) směrnice 2001/83/EC</a:t>
            </a:r>
          </a:p>
          <a:p>
            <a:pPr marL="342900" lvl="1" indent="-342900" algn="just">
              <a:spcBef>
                <a:spcPts val="0"/>
              </a:spcBef>
              <a:buBlip>
                <a:blip r:embed="rId2"/>
              </a:buBlip>
            </a:pPr>
            <a:r>
              <a:rPr lang="cs-CZ" dirty="0"/>
              <a:t>přidání, doplnění nebo vymazání výše uvedených poznámek musí být zaznamenáno v </a:t>
            </a:r>
            <a:r>
              <a:rPr lang="cs-CZ" dirty="0" err="1"/>
              <a:t>logbook</a:t>
            </a:r>
            <a:r>
              <a:rPr lang="cs-CZ" dirty="0" smtClean="0"/>
              <a:t>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4457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PSMF – </a:t>
            </a:r>
            <a:r>
              <a:rPr lang="cs-CZ" dirty="0" smtClean="0"/>
              <a:t>přílohy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PSMF / obsah a struktura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 fontScale="92500" lnSpcReduction="10000"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altLang="cs-CZ" sz="2800" dirty="0"/>
              <a:t>Příloha H, seznam léčivých přípravků registrovaných v EU (název LP, mezinárodní nechráněný název (INN) účinné látky a členské státy, kde registrace platí), dále by měl obsahovat:</a:t>
            </a:r>
          </a:p>
          <a:p>
            <a:pPr marL="742950" lvl="2" indent="-342900">
              <a:buFont typeface="Calibri" panose="020F0502020204030204" pitchFamily="34" charset="0"/>
              <a:buChar char="−"/>
            </a:pPr>
            <a:r>
              <a:rPr lang="cs-CZ" altLang="cs-CZ" sz="2200" dirty="0"/>
              <a:t>registrační číslo přípravku, </a:t>
            </a:r>
          </a:p>
          <a:p>
            <a:pPr marL="742950" lvl="2" indent="-342900">
              <a:buFont typeface="Calibri" panose="020F0502020204030204" pitchFamily="34" charset="0"/>
              <a:buChar char="−"/>
            </a:pPr>
            <a:r>
              <a:rPr lang="cs-CZ" altLang="cs-CZ" sz="2200" dirty="0"/>
              <a:t>typ registrační procedury, </a:t>
            </a:r>
          </a:p>
          <a:p>
            <a:pPr marL="742950" lvl="2" indent="-342900">
              <a:buFont typeface="Calibri" panose="020F0502020204030204" pitchFamily="34" charset="0"/>
              <a:buChar char="−"/>
            </a:pPr>
            <a:r>
              <a:rPr lang="cs-CZ" altLang="cs-CZ" sz="2200" dirty="0" err="1"/>
              <a:t>Rapporteur</a:t>
            </a:r>
            <a:r>
              <a:rPr lang="cs-CZ" altLang="cs-CZ" sz="2200" dirty="0"/>
              <a:t> country nebo RMS, </a:t>
            </a:r>
          </a:p>
          <a:p>
            <a:pPr marL="742950" lvl="2" indent="-342900">
              <a:buFont typeface="Calibri" panose="020F0502020204030204" pitchFamily="34" charset="0"/>
              <a:buChar char="−"/>
            </a:pPr>
            <a:r>
              <a:rPr lang="cs-CZ" altLang="cs-CZ" sz="2200" dirty="0"/>
              <a:t>informace, zda je LP uveden na trh na území EU,</a:t>
            </a:r>
          </a:p>
          <a:p>
            <a:pPr marL="742950" lvl="2" indent="-342900">
              <a:buFont typeface="Calibri" panose="020F0502020204030204" pitchFamily="34" charset="0"/>
              <a:buChar char="−"/>
            </a:pPr>
            <a:r>
              <a:rPr lang="cs-CZ" altLang="cs-CZ" sz="2200" dirty="0"/>
              <a:t>ostatní teritoria (non EU), kde je přípravek registrován, případně uveden na trh</a:t>
            </a:r>
          </a:p>
          <a:p>
            <a:pPr marL="0" lvl="1" indent="0">
              <a:buNone/>
            </a:pPr>
            <a:endParaRPr lang="cs-CZ" altLang="cs-CZ" sz="1500" dirty="0"/>
          </a:p>
          <a:p>
            <a:pPr marL="342900" lvl="1" indent="-342900">
              <a:buBlip>
                <a:blip r:embed="rId2"/>
              </a:buBlip>
            </a:pPr>
            <a:r>
              <a:rPr lang="cs-CZ" sz="2800" dirty="0"/>
              <a:t>Příloha I, </a:t>
            </a:r>
            <a:r>
              <a:rPr lang="cs-CZ" sz="2800" dirty="0" err="1"/>
              <a:t>logbook</a:t>
            </a:r>
            <a:r>
              <a:rPr lang="cs-CZ" sz="2800" dirty="0"/>
              <a:t> (deník změn PSMF</a:t>
            </a:r>
            <a:r>
              <a:rPr lang="cs-CZ" sz="2800" dirty="0" smtClean="0"/>
              <a:t>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2002427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PSMF / struktura</a:t>
            </a:r>
            <a:endParaRPr lang="cs-CZ" dirty="0"/>
          </a:p>
        </p:txBody>
      </p:sp>
      <p:graphicFrame>
        <p:nvGraphicFramePr>
          <p:cNvPr id="8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7129844"/>
              </p:ext>
            </p:extLst>
          </p:nvPr>
        </p:nvGraphicFramePr>
        <p:xfrm>
          <a:off x="476545" y="998730"/>
          <a:ext cx="8229600" cy="53105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304987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Kvalifikovaná osoba odpovědná za </a:t>
            </a:r>
            <a:r>
              <a:rPr lang="cs-CZ" dirty="0" err="1" smtClean="0"/>
              <a:t>farmakovigilanci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978950"/>
            <a:ext cx="8229600" cy="3141049"/>
          </a:xfrm>
        </p:spPr>
        <p:txBody>
          <a:bodyPr/>
          <a:lstStyle/>
          <a:p>
            <a:r>
              <a:rPr lang="cs-CZ" dirty="0" smtClean="0"/>
              <a:t>legislativa</a:t>
            </a:r>
          </a:p>
          <a:p>
            <a:r>
              <a:rPr lang="cs-CZ" dirty="0" smtClean="0"/>
              <a:t>požadavky </a:t>
            </a:r>
          </a:p>
          <a:p>
            <a:r>
              <a:rPr lang="cs-CZ" dirty="0" smtClean="0"/>
              <a:t>kvalifikace</a:t>
            </a:r>
          </a:p>
          <a:p>
            <a:r>
              <a:rPr lang="cs-CZ" dirty="0" smtClean="0"/>
              <a:t>lokální kontaktní osoba pro </a:t>
            </a:r>
            <a:r>
              <a:rPr lang="cs-CZ" dirty="0" err="1" smtClean="0"/>
              <a:t>farmakovigilanci</a:t>
            </a:r>
            <a:r>
              <a:rPr lang="cs-CZ" dirty="0" smtClean="0"/>
              <a:t> v ČR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29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QPPV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4233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Kvalifikovaná osoba odpovědná za </a:t>
            </a:r>
            <a:r>
              <a:rPr lang="cs-CZ" dirty="0" err="1" smtClean="0"/>
              <a:t>farmakovigilanci</a:t>
            </a:r>
            <a:r>
              <a:rPr lang="cs-CZ" dirty="0" smtClean="0"/>
              <a:t> – právní základ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QPPV </a:t>
            </a:r>
            <a:r>
              <a:rPr lang="cs-CZ" dirty="0" smtClean="0"/>
              <a:t>- legislativa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2078850"/>
            <a:ext cx="8229600" cy="4041150"/>
          </a:xfrm>
          <a:noFill/>
        </p:spPr>
        <p:txBody>
          <a:bodyPr>
            <a:noAutofit/>
          </a:bodyPr>
          <a:lstStyle/>
          <a:p>
            <a:r>
              <a:rPr lang="cs-CZ" sz="2400" dirty="0"/>
              <a:t>Směrnice Evropského parlamentu a Rady 2001/83/ES</a:t>
            </a:r>
          </a:p>
          <a:p>
            <a:pPr lvl="1"/>
            <a:r>
              <a:rPr lang="cs-CZ" dirty="0"/>
              <a:t>čl. 104 odst. </a:t>
            </a:r>
            <a:r>
              <a:rPr lang="cs-CZ" dirty="0" smtClean="0"/>
              <a:t>3a</a:t>
            </a:r>
            <a:endParaRPr lang="cs-CZ" dirty="0"/>
          </a:p>
          <a:p>
            <a:pPr marL="457200" lvl="1" indent="0">
              <a:buNone/>
            </a:pPr>
            <a:r>
              <a:rPr lang="cs-CZ" sz="2200" i="1" dirty="0" smtClean="0"/>
              <a:t>Jako součást </a:t>
            </a:r>
            <a:r>
              <a:rPr lang="cs-CZ" sz="2200" i="1" dirty="0" err="1" smtClean="0"/>
              <a:t>farmakovigilančního</a:t>
            </a:r>
            <a:r>
              <a:rPr lang="cs-CZ" sz="2200" i="1" dirty="0" smtClean="0"/>
              <a:t> systému musí držitel rozhodnutí o registraci mít trvale a nepřetržitě k dispozici vhodně kvalifikovanou osobu odpovědnou za </a:t>
            </a:r>
            <a:r>
              <a:rPr lang="cs-CZ" sz="2200" i="1" dirty="0" err="1" smtClean="0"/>
              <a:t>farmakovigilanci</a:t>
            </a:r>
            <a:r>
              <a:rPr lang="cs-CZ" sz="2200" i="1" dirty="0" smtClean="0"/>
              <a:t>.</a:t>
            </a:r>
            <a:endParaRPr lang="cs-CZ" sz="2200" i="1" dirty="0"/>
          </a:p>
          <a:p>
            <a:r>
              <a:rPr lang="cs-CZ" sz="2400" dirty="0"/>
              <a:t>Prováděcí nařízení Komise (EU) č. 520/2012 o výkonu </a:t>
            </a:r>
            <a:r>
              <a:rPr lang="cs-CZ" sz="2400" dirty="0" err="1"/>
              <a:t>farmakovigilančních</a:t>
            </a:r>
            <a:r>
              <a:rPr lang="cs-CZ" sz="2400" dirty="0"/>
              <a:t> činností podle nařízení Evropského parlamentu a Rady (ES) č. 726/2004 a směrnice Evropského parlamentu a Rady </a:t>
            </a:r>
            <a:r>
              <a:rPr lang="cs-CZ" sz="2400" dirty="0" smtClean="0"/>
              <a:t>2001/83/ES</a:t>
            </a:r>
            <a:r>
              <a:rPr lang="cs-CZ" sz="2400" i="1" dirty="0" smtClean="0"/>
              <a:t> (</a:t>
            </a:r>
            <a:r>
              <a:rPr lang="cs-CZ" sz="2400" i="1" dirty="0" err="1" smtClean="0"/>
              <a:t>čl</a:t>
            </a:r>
            <a:r>
              <a:rPr lang="cs-CZ" sz="2400" i="1" dirty="0" smtClean="0"/>
              <a:t> 10(1))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10278965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Kvalifikovaná osoba odpovědná za </a:t>
            </a:r>
            <a:r>
              <a:rPr lang="cs-CZ" dirty="0" err="1" smtClean="0"/>
              <a:t>farmakovigilanci</a:t>
            </a:r>
            <a:r>
              <a:rPr lang="cs-CZ" dirty="0" smtClean="0"/>
              <a:t> – právní základ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QPPV </a:t>
            </a:r>
            <a:r>
              <a:rPr lang="cs-CZ" dirty="0" smtClean="0"/>
              <a:t>- legislativa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2123855"/>
            <a:ext cx="8229600" cy="3996145"/>
          </a:xfrm>
          <a:noFill/>
        </p:spPr>
        <p:txBody>
          <a:bodyPr>
            <a:noAutofit/>
          </a:bodyPr>
          <a:lstStyle/>
          <a:p>
            <a:r>
              <a:rPr lang="cs-CZ" dirty="0" smtClean="0"/>
              <a:t>Zákon č. 378/2007 Sb. o léčivech</a:t>
            </a:r>
          </a:p>
          <a:p>
            <a:pPr lvl="1"/>
            <a:r>
              <a:rPr lang="cs-CZ" sz="2800" i="1" dirty="0" smtClean="0"/>
              <a:t>§91a</a:t>
            </a:r>
          </a:p>
          <a:p>
            <a:pPr marL="457200" lvl="1" indent="0">
              <a:buNone/>
            </a:pPr>
            <a:r>
              <a:rPr lang="cs-CZ" sz="2200" dirty="0" err="1" smtClean="0"/>
              <a:t>odst</a:t>
            </a:r>
            <a:r>
              <a:rPr lang="cs-CZ" sz="2200" dirty="0" smtClean="0"/>
              <a:t> 1: </a:t>
            </a:r>
            <a:r>
              <a:rPr lang="cs-CZ" sz="2200" i="1" dirty="0" smtClean="0"/>
              <a:t>Držitel </a:t>
            </a:r>
            <a:r>
              <a:rPr lang="cs-CZ" sz="2200" i="1" dirty="0"/>
              <a:t>rozhodnutí o registraci musí mít trvale a nepřetržitě  k dispozici </a:t>
            </a:r>
            <a:r>
              <a:rPr lang="cs-CZ" sz="2200" i="1" dirty="0" smtClean="0"/>
              <a:t>QPPV.</a:t>
            </a:r>
            <a:endParaRPr lang="cs-CZ" sz="2200" i="1" dirty="0"/>
          </a:p>
          <a:p>
            <a:pPr marL="457200" lvl="1" indent="0">
              <a:buNone/>
            </a:pPr>
            <a:r>
              <a:rPr lang="cs-CZ" sz="2200" dirty="0" err="1"/>
              <a:t>odst</a:t>
            </a:r>
            <a:r>
              <a:rPr lang="cs-CZ" sz="2200" dirty="0"/>
              <a:t> </a:t>
            </a:r>
            <a:r>
              <a:rPr lang="cs-CZ" sz="2200" dirty="0" smtClean="0"/>
              <a:t>3: </a:t>
            </a:r>
            <a:r>
              <a:rPr lang="cs-CZ" sz="2200" i="1" dirty="0" smtClean="0"/>
              <a:t>Ústav </a:t>
            </a:r>
            <a:r>
              <a:rPr lang="cs-CZ" sz="2200" i="1" dirty="0"/>
              <a:t>může požádat držitele rozhodnutí o registraci o jmenování kontaktní osoby pro otázky </a:t>
            </a:r>
            <a:r>
              <a:rPr lang="cs-CZ" sz="2200" i="1" dirty="0" err="1"/>
              <a:t>farmakovigilance</a:t>
            </a:r>
            <a:r>
              <a:rPr lang="cs-CZ" sz="2200" i="1" dirty="0"/>
              <a:t> v České republice, která bude podřízena </a:t>
            </a:r>
            <a:r>
              <a:rPr lang="cs-CZ" sz="2200" i="1" dirty="0" smtClean="0"/>
              <a:t>QPPV. </a:t>
            </a:r>
          </a:p>
          <a:p>
            <a:pPr marL="457200" lvl="1" indent="0">
              <a:buNone/>
            </a:pPr>
            <a:r>
              <a:rPr lang="en-US" sz="2200" dirty="0" smtClean="0"/>
              <a:t>[</a:t>
            </a:r>
            <a:r>
              <a:rPr lang="cs-CZ" sz="2200" dirty="0" smtClean="0"/>
              <a:t>upřesňuje PHV-6</a:t>
            </a:r>
            <a:r>
              <a:rPr lang="en-US" sz="2200" dirty="0" smtClean="0"/>
              <a:t>]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29313626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Kvalifikovaná osoba odpovědná za </a:t>
            </a:r>
            <a:r>
              <a:rPr lang="cs-CZ" dirty="0" err="1" smtClean="0"/>
              <a:t>farmakovigilanci</a:t>
            </a:r>
            <a:r>
              <a:rPr lang="cs-CZ" dirty="0" smtClean="0"/>
              <a:t> – právní základ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QPPV - legislativa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2078850"/>
            <a:ext cx="8165250" cy="4041150"/>
          </a:xfrm>
          <a:noFill/>
        </p:spPr>
        <p:txBody>
          <a:bodyPr>
            <a:normAutofit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sz="2800" dirty="0" smtClean="0"/>
              <a:t>požadavky </a:t>
            </a:r>
            <a:r>
              <a:rPr lang="cs-CZ" sz="2800" dirty="0"/>
              <a:t>na kvalifikaci QPPV </a:t>
            </a:r>
            <a:r>
              <a:rPr lang="cs-CZ" sz="2800" dirty="0" smtClean="0"/>
              <a:t>nejsou stanoveny </a:t>
            </a:r>
            <a:r>
              <a:rPr lang="cs-CZ" sz="2800" dirty="0"/>
              <a:t>zákonem o léčivech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sz="2800" dirty="0"/>
              <a:t>§91 odst. 4 zákona o léčivech – držitelé rozhodnutí o registraci se v oblasti </a:t>
            </a:r>
            <a:r>
              <a:rPr lang="cs-CZ" sz="2800" dirty="0" err="1"/>
              <a:t>farmakovigilance</a:t>
            </a:r>
            <a:r>
              <a:rPr lang="cs-CZ" sz="2800" dirty="0"/>
              <a:t> řídí pokyny Komise, agentury a </a:t>
            </a:r>
            <a:r>
              <a:rPr lang="cs-CZ" sz="2800" dirty="0" smtClean="0"/>
              <a:t>Ústavu</a:t>
            </a:r>
          </a:p>
          <a:p>
            <a:pPr marL="342900" lvl="1" indent="-342900">
              <a:buBlip>
                <a:blip r:embed="rId2"/>
              </a:buBlip>
            </a:pPr>
            <a:endParaRPr lang="cs-CZ" dirty="0"/>
          </a:p>
          <a:p>
            <a:pPr marL="342900" lvl="1" indent="-342900">
              <a:buBlip>
                <a:blip r:embed="rId2"/>
              </a:buBlip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64395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Kvalifikovaná osoba odpovědná za </a:t>
            </a:r>
            <a:r>
              <a:rPr lang="cs-CZ" dirty="0" err="1" smtClean="0"/>
              <a:t>farmakovigilanci</a:t>
            </a:r>
            <a:r>
              <a:rPr lang="cs-CZ" dirty="0" smtClean="0"/>
              <a:t> – GVP I.C.1.1.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QPPV - legislativa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2078850"/>
            <a:ext cx="8075240" cy="4041150"/>
          </a:xfrm>
          <a:noFill/>
          <a:ln>
            <a:noFill/>
          </a:ln>
        </p:spPr>
        <p:txBody>
          <a:bodyPr>
            <a:normAutofit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sz="2800" dirty="0"/>
              <a:t>1 FV systém = 1 QPPV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sz="2800" dirty="0"/>
              <a:t>1 QPPV = i pro více než 1 MAH (sdílené, oddělené FV systémy</a:t>
            </a:r>
            <a:r>
              <a:rPr lang="cs-CZ" sz="2800" dirty="0" smtClean="0"/>
              <a:t>) nebo pro více FV systémů jednoho MAH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sz="2800" dirty="0" smtClean="0"/>
              <a:t>MAH musí zajistit, aby QPPV měla dostatečnou autoritu k zajištění výkonnosti systému jakosti a činností v oblasti </a:t>
            </a:r>
            <a:r>
              <a:rPr lang="cs-CZ" sz="2800" dirty="0" err="1" smtClean="0"/>
              <a:t>farmakovigilance</a:t>
            </a:r>
            <a:r>
              <a:rPr lang="cs-CZ" sz="2800" dirty="0" smtClean="0"/>
              <a:t> (přístup k PSMF, k relevantním informacím, možnost plnit povinnosti)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0928362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Kvalifikovaná osoba odpovědná za </a:t>
            </a:r>
            <a:r>
              <a:rPr lang="cs-CZ" dirty="0" err="1" smtClean="0"/>
              <a:t>farmakovigilanci</a:t>
            </a:r>
            <a:r>
              <a:rPr lang="cs-CZ" dirty="0" smtClean="0"/>
              <a:t> - kvalifikace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QPPV - kvalifikace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199" y="2078850"/>
            <a:ext cx="8210256" cy="4041150"/>
          </a:xfrm>
          <a:noFill/>
        </p:spPr>
        <p:txBody>
          <a:bodyPr>
            <a:normAutofit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sz="2800" dirty="0" smtClean="0"/>
              <a:t>podle GVP I.C.1.2.</a:t>
            </a:r>
            <a:r>
              <a:rPr lang="cs-CZ" sz="2800" dirty="0"/>
              <a:t/>
            </a:r>
            <a:br>
              <a:rPr lang="cs-CZ" sz="2800" dirty="0"/>
            </a:br>
            <a:endParaRPr lang="cs-CZ" sz="100" dirty="0"/>
          </a:p>
          <a:p>
            <a:pPr marL="742950" lvl="2" indent="-342900">
              <a:buBlip>
                <a:blip r:embed="rId2"/>
              </a:buBlip>
            </a:pPr>
            <a:r>
              <a:rPr lang="cs-CZ" sz="2400" dirty="0"/>
              <a:t>teoretické i praktické znalosti potřebné k výkonu </a:t>
            </a:r>
            <a:r>
              <a:rPr lang="cs-CZ" sz="2400" dirty="0" err="1"/>
              <a:t>farmakovigilančních</a:t>
            </a:r>
            <a:r>
              <a:rPr lang="cs-CZ" sz="2400" dirty="0"/>
              <a:t> činností</a:t>
            </a:r>
          </a:p>
          <a:p>
            <a:pPr marL="742950" lvl="2" indent="-342900">
              <a:buBlip>
                <a:blip r:embed="rId2"/>
              </a:buBlip>
            </a:pPr>
            <a:r>
              <a:rPr lang="cs-CZ" sz="2400" dirty="0"/>
              <a:t>odborné znalosti a přístup k odborným znalostem v oblastech medicíny, farmacie, epidemiologie a biostatistiky</a:t>
            </a:r>
          </a:p>
          <a:p>
            <a:pPr marL="742950" lvl="2" indent="-342900">
              <a:buBlip>
                <a:blip r:embed="rId2"/>
              </a:buBlip>
            </a:pPr>
            <a:r>
              <a:rPr lang="cs-CZ" sz="2400" dirty="0"/>
              <a:t>pokud QPPV nemá lékařské vzdělání – </a:t>
            </a:r>
            <a:r>
              <a:rPr lang="cs-CZ" sz="2400" dirty="0" smtClean="0"/>
              <a:t>musí být zajištěn přístup </a:t>
            </a:r>
            <a:r>
              <a:rPr lang="cs-CZ" sz="2400" dirty="0"/>
              <a:t>k medicínsky vzdělané osobě, musí to být řádně </a:t>
            </a:r>
            <a:r>
              <a:rPr lang="cs-CZ" sz="2400" dirty="0" smtClean="0"/>
              <a:t>zdokumentováno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146572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Kvalifikovaná osoba odpovědná za </a:t>
            </a:r>
            <a:r>
              <a:rPr lang="cs-CZ" dirty="0" err="1" smtClean="0"/>
              <a:t>farmakovigilanci</a:t>
            </a:r>
            <a:r>
              <a:rPr lang="cs-CZ" dirty="0" smtClean="0"/>
              <a:t> - kvalifikace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QPPV - kvalifikace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230470"/>
          </a:xfrm>
          <a:noFill/>
        </p:spPr>
        <p:txBody>
          <a:bodyPr>
            <a:normAutofit fontScale="25000" lnSpcReduction="20000"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sz="9600" dirty="0"/>
              <a:t>Prováděcí nařízení Komise (EU) č. </a:t>
            </a:r>
            <a:r>
              <a:rPr lang="cs-CZ" sz="9600" dirty="0" smtClean="0"/>
              <a:t>520/2012, čl. 10(1) - </a:t>
            </a:r>
            <a:r>
              <a:rPr lang="cs-CZ" sz="8000" dirty="0" smtClean="0"/>
              <a:t>absolvování základní lékařské odborné přípravy v souladu s </a:t>
            </a:r>
            <a:r>
              <a:rPr lang="cs-CZ" sz="8000" b="1" dirty="0" smtClean="0"/>
              <a:t>článkem 24 směrnice Evropského parlamentu a Rady 2005/36/ES ze dne 7.září 2005 o uznávání odborných kvalifikací</a:t>
            </a:r>
            <a:r>
              <a:rPr lang="cs-CZ" sz="8000" dirty="0" smtClean="0"/>
              <a:t>:</a:t>
            </a:r>
          </a:p>
          <a:p>
            <a:pPr marL="0" lvl="1" indent="0">
              <a:buNone/>
            </a:pPr>
            <a:endParaRPr lang="cs-CZ" sz="2800" dirty="0"/>
          </a:p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Oddíl 2</a:t>
            </a:r>
            <a:endParaRPr lang="cs-CZ" sz="6400" dirty="0">
              <a:solidFill>
                <a:schemeClr val="bg2">
                  <a:lumMod val="10000"/>
                </a:schemeClr>
              </a:solidFill>
              <a:ea typeface="Calibri"/>
              <a:cs typeface="Times New Roman"/>
            </a:endParaRPr>
          </a:p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b="1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Bold"/>
              </a:rPr>
              <a:t>Léka</a:t>
            </a:r>
            <a:r>
              <a:rPr lang="cs-CZ" sz="4400" b="1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Bold"/>
              </a:rPr>
              <a:t>ř</a:t>
            </a:r>
            <a:r>
              <a:rPr lang="cs-CZ" sz="4400" b="1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Bold"/>
              </a:rPr>
              <a:t>i</a:t>
            </a:r>
            <a:endParaRPr lang="cs-CZ" sz="6400" dirty="0">
              <a:solidFill>
                <a:schemeClr val="bg2">
                  <a:lumMod val="10000"/>
                </a:schemeClr>
              </a:solidFill>
              <a:ea typeface="Calibri"/>
              <a:cs typeface="Times New Roman"/>
            </a:endParaRPr>
          </a:p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i="1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Ital"/>
              </a:rPr>
              <a:t>Č</a:t>
            </a:r>
            <a:r>
              <a:rPr lang="cs-CZ" sz="4400" i="1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Ital"/>
              </a:rPr>
              <a:t>lánek 24</a:t>
            </a:r>
            <a:endParaRPr lang="cs-CZ" sz="6400" dirty="0">
              <a:solidFill>
                <a:schemeClr val="bg2">
                  <a:lumMod val="10000"/>
                </a:schemeClr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b="1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Bold"/>
              </a:rPr>
              <a:t>Základní léka</a:t>
            </a:r>
            <a:r>
              <a:rPr lang="cs-CZ" sz="4400" b="1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Bold"/>
              </a:rPr>
              <a:t>ř</a:t>
            </a:r>
            <a:r>
              <a:rPr lang="cs-CZ" sz="4400" b="1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Bold"/>
              </a:rPr>
              <a:t>ská odborná p</a:t>
            </a:r>
            <a:r>
              <a:rPr lang="cs-CZ" sz="4400" b="1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Bold"/>
              </a:rPr>
              <a:t>ř</a:t>
            </a:r>
            <a:r>
              <a:rPr lang="cs-CZ" sz="4400" b="1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Bold"/>
              </a:rPr>
              <a:t>íprava</a:t>
            </a:r>
            <a:endParaRPr lang="cs-CZ" sz="6400" dirty="0">
              <a:solidFill>
                <a:schemeClr val="bg2">
                  <a:lumMod val="10000"/>
                </a:schemeClr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1.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ijetí na základní léka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skou odbornou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ípravu je podmín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no získáním diplomu nebo osv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d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č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ení, které oprav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ň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uje k doty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č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nému studiu na vysokých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NE-Regu"/>
              </a:rPr>
              <a:t>š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kolách.</a:t>
            </a:r>
            <a:endParaRPr lang="cs-CZ" sz="6400" dirty="0">
              <a:solidFill>
                <a:schemeClr val="bg2">
                  <a:lumMod val="10000"/>
                </a:schemeClr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2. Celková doba základní léka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ské odborné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ípravy zahrnuje nejmén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NE-Regu"/>
              </a:rPr>
              <a:t>š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est let studia nebo 5 500 hodin teoretické a praktické výuky na vysoké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NE-Regu"/>
              </a:rPr>
              <a:t>š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kole nebo pod dohledem vysoké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NE-Regu"/>
              </a:rPr>
              <a:t>š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koly.</a:t>
            </a:r>
            <a:endParaRPr lang="cs-CZ" sz="6400" dirty="0">
              <a:solidFill>
                <a:schemeClr val="bg2">
                  <a:lumMod val="10000"/>
                </a:schemeClr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Pro osoby, které zahájily studium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ed 1. lednem 1972, m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ů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že odborná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íprava uvedená v prvním pododstavci zahrnovat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NE-Regu"/>
              </a:rPr>
              <a:t>š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estim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sí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č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ní praktickou výuku na vysoko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NE-Regu"/>
              </a:rPr>
              <a:t>š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kolské úrovni vykonanou pod dohledem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íslu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NE-Regu"/>
              </a:rPr>
              <a:t>š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ných orgán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ů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v rámci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ádné odborné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ípravy.</a:t>
            </a:r>
            <a:endParaRPr lang="cs-CZ" sz="6400" dirty="0">
              <a:solidFill>
                <a:schemeClr val="bg2">
                  <a:lumMod val="10000"/>
                </a:schemeClr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3. Základní léka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ská odborná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íprava zaru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č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í, že doty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č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ná osoba získala tyto znalosti a dovednosti:</a:t>
            </a:r>
            <a:endParaRPr lang="cs-CZ" sz="6400" dirty="0">
              <a:solidFill>
                <a:schemeClr val="bg2">
                  <a:lumMod val="10000"/>
                </a:schemeClr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a)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im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ené znalosti ve v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dách, na kterých je léka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ství založeno, a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ádné pochopení v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deckých metod v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č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etn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zásad m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ení biologických funkcí, hodnocení v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decky prokázaných skute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č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ností a analýzy údaj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ů</a:t>
            </a:r>
            <a:r>
              <a:rPr lang="cs-CZ" sz="4400" dirty="0" smtClean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; p</a:t>
            </a:r>
            <a:r>
              <a:rPr lang="cs-CZ" sz="4400" dirty="0" smtClean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 smtClean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im</a:t>
            </a:r>
            <a:r>
              <a:rPr lang="cs-CZ" sz="4400" dirty="0" smtClean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ěř</a:t>
            </a:r>
            <a:r>
              <a:rPr lang="cs-CZ" sz="4400" dirty="0" smtClean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ené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znalosti anatomie, fyziologie a chování jedinc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ů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zdravých a nemocných a vztah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ů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mezi zdravotním stavem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č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lov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ka a jeho fyzickým a sociálním prost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edím;</a:t>
            </a:r>
            <a:endParaRPr lang="cs-CZ" sz="6400" dirty="0">
              <a:solidFill>
                <a:schemeClr val="bg2">
                  <a:lumMod val="10000"/>
                </a:schemeClr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c)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im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ené znalosti klinických obor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ů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a klinické praxe, které poskytují komplexní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ehled o du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NE-Regu"/>
              </a:rPr>
              <a:t>š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evních a t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lesných nemocech, dále znalost léka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ství a jeho preventivní, diagnostické a terapeutické stránky a znalosti o </a:t>
            </a:r>
            <a:r>
              <a:rPr lang="cs-CZ" sz="4400" dirty="0" smtClean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reprodukci;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dirty="0" smtClean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d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)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im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ené klinické zku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NE-Regu"/>
              </a:rPr>
              <a:t>š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enosti získané </a:t>
            </a:r>
            <a:r>
              <a:rPr lang="cs-CZ" sz="4400" dirty="0" smtClean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pod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vhodným dohledem v nemocnicích.</a:t>
            </a:r>
            <a:endParaRPr lang="cs-CZ" sz="44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1073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Kvalifikovaná osoba odpovědná za </a:t>
            </a:r>
            <a:r>
              <a:rPr lang="cs-CZ" dirty="0" err="1" smtClean="0"/>
              <a:t>farmakovigilanci</a:t>
            </a:r>
            <a:r>
              <a:rPr lang="cs-CZ" dirty="0" smtClean="0"/>
              <a:t> – povinnosti obecně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QPPV - povinnosti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199" y="2078850"/>
            <a:ext cx="8165251" cy="4041150"/>
          </a:xfrm>
          <a:noFill/>
        </p:spPr>
        <p:txBody>
          <a:bodyPr>
            <a:normAutofit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sz="2800" dirty="0" smtClean="0"/>
              <a:t>GVP I.C.1.3.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400" dirty="0" smtClean="0"/>
              <a:t>QPPV musí působit na území EU, příp. NO, IS, nebo LI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400" dirty="0" smtClean="0"/>
              <a:t>zastupování v případě nepřítomnosti, přičemž zástupce musí být dostupný prostřednictvím kontaktů QPPV, zástupce musí mít všechny potřebné informace nutné k zastupování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400" dirty="0" smtClean="0"/>
              <a:t>odpovědnost za nastavení a udržování FV systému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endParaRPr lang="cs-CZ" dirty="0" smtClean="0"/>
          </a:p>
          <a:p>
            <a:pPr marL="742950" lvl="2" indent="-342900">
              <a:buFont typeface="Calibri" panose="020F0502020204030204" pitchFamily="34" charset="0"/>
              <a:buChar char="–"/>
            </a:pPr>
            <a:endParaRPr lang="cs-CZ" dirty="0" smtClean="0"/>
          </a:p>
          <a:p>
            <a:pPr marL="742950" lvl="2" indent="-342900">
              <a:buFont typeface="Calibri" panose="020F0502020204030204" pitchFamily="34" charset="0"/>
              <a:buChar char="–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7453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Kvalifikovaná osoba odpovědná za </a:t>
            </a:r>
            <a:r>
              <a:rPr lang="cs-CZ" dirty="0" err="1" smtClean="0"/>
              <a:t>farmakovigilanci</a:t>
            </a:r>
            <a:r>
              <a:rPr lang="cs-CZ" dirty="0" smtClean="0"/>
              <a:t> – povinnosti ve vztahu k LP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QPPV - povinnosti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199" y="2078850"/>
            <a:ext cx="8165251" cy="4041150"/>
          </a:xfrm>
          <a:noFill/>
        </p:spPr>
        <p:txBody>
          <a:bodyPr>
            <a:normAutofit fontScale="77500" lnSpcReduction="20000"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sz="2800" dirty="0" smtClean="0"/>
              <a:t>GVP I.C.1.3. – QPPV musí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 smtClean="0"/>
              <a:t>mít přehled o bezpečnostním profilu přípravku a o případných vzniklých bezpečnostních obavách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 smtClean="0"/>
              <a:t>mít povědomí o podmínkách </a:t>
            </a:r>
            <a:r>
              <a:rPr lang="cs-CZ" sz="2500" dirty="0"/>
              <a:t>a </a:t>
            </a:r>
            <a:r>
              <a:rPr lang="cs-CZ" sz="2500" dirty="0" smtClean="0"/>
              <a:t>závazcích </a:t>
            </a:r>
            <a:r>
              <a:rPr lang="cs-CZ" sz="2500" dirty="0"/>
              <a:t>přijatých v rámci rozhodnutí o registraci a dalších </a:t>
            </a:r>
            <a:r>
              <a:rPr lang="cs-CZ" sz="2500" dirty="0" smtClean="0"/>
              <a:t>závazcích </a:t>
            </a:r>
            <a:r>
              <a:rPr lang="cs-CZ" sz="2500" dirty="0"/>
              <a:t>týkajících se </a:t>
            </a:r>
            <a:r>
              <a:rPr lang="cs-CZ" sz="2500" dirty="0" smtClean="0"/>
              <a:t>bezpečnosti přípravku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 smtClean="0"/>
              <a:t>mít </a:t>
            </a:r>
            <a:r>
              <a:rPr lang="cs-CZ" sz="2500" dirty="0"/>
              <a:t>povědomí o opatřeních </a:t>
            </a:r>
            <a:r>
              <a:rPr lang="cs-CZ" sz="2500" dirty="0" smtClean="0"/>
              <a:t>pro </a:t>
            </a:r>
            <a:r>
              <a:rPr lang="cs-CZ" sz="2500" dirty="0"/>
              <a:t>minimalizaci </a:t>
            </a:r>
            <a:r>
              <a:rPr lang="cs-CZ" sz="2500" dirty="0" smtClean="0"/>
              <a:t>rizik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 smtClean="0"/>
              <a:t>vědět, co obsahuje plán řízení rizik a mít dostatečnou autoritu nad jeho obsahem 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 smtClean="0"/>
              <a:t>být zapojena do revize a schvalování </a:t>
            </a:r>
            <a:r>
              <a:rPr lang="cs-CZ" sz="2500" dirty="0"/>
              <a:t>protokolů </a:t>
            </a:r>
            <a:r>
              <a:rPr lang="cs-CZ" sz="2500" dirty="0" smtClean="0"/>
              <a:t>PASS provedených </a:t>
            </a:r>
            <a:r>
              <a:rPr lang="cs-CZ" sz="2500" dirty="0"/>
              <a:t>v EU nebo na základě plánu řízení rizik </a:t>
            </a:r>
            <a:r>
              <a:rPr lang="cs-CZ" sz="2500" dirty="0" smtClean="0"/>
              <a:t>schváleného v EU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 smtClean="0"/>
              <a:t>mít </a:t>
            </a:r>
            <a:r>
              <a:rPr lang="cs-CZ" sz="2500" dirty="0"/>
              <a:t>povědomí o </a:t>
            </a:r>
            <a:r>
              <a:rPr lang="cs-CZ" sz="2500" dirty="0" smtClean="0"/>
              <a:t>poregistračních studiích </a:t>
            </a:r>
            <a:r>
              <a:rPr lang="cs-CZ" sz="2500" dirty="0"/>
              <a:t>bezpečnosti </a:t>
            </a:r>
            <a:r>
              <a:rPr lang="cs-CZ" sz="2500" dirty="0" smtClean="0"/>
              <a:t>požadovaných kompetentní autoritou, </a:t>
            </a:r>
            <a:r>
              <a:rPr lang="cs-CZ" sz="2500" dirty="0"/>
              <a:t>včetně výsledků těchto </a:t>
            </a:r>
            <a:r>
              <a:rPr lang="cs-CZ" sz="2500" dirty="0" smtClean="0"/>
              <a:t>studií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 smtClean="0"/>
              <a:t>zajistit provádění </a:t>
            </a:r>
            <a:r>
              <a:rPr lang="cs-CZ" sz="2500" dirty="0" err="1"/>
              <a:t>farmakovigilance</a:t>
            </a:r>
            <a:r>
              <a:rPr lang="cs-CZ" sz="2500" dirty="0"/>
              <a:t> a předložení všech </a:t>
            </a:r>
            <a:r>
              <a:rPr lang="cs-CZ" sz="2500" dirty="0" smtClean="0"/>
              <a:t>souvisejících dokumentů v </a:t>
            </a:r>
            <a:r>
              <a:rPr lang="cs-CZ" sz="2500" dirty="0"/>
              <a:t>souladu </a:t>
            </a:r>
            <a:r>
              <a:rPr lang="cs-CZ" sz="2500" dirty="0" smtClean="0"/>
              <a:t>s legislativními požadavky </a:t>
            </a:r>
            <a:r>
              <a:rPr lang="cs-CZ" sz="2500" dirty="0"/>
              <a:t>a </a:t>
            </a:r>
            <a:r>
              <a:rPr lang="cs-CZ" sz="2500" dirty="0" smtClean="0"/>
              <a:t>GVP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endParaRPr lang="cs-CZ" dirty="0" smtClean="0"/>
          </a:p>
          <a:p>
            <a:pPr marL="742950" lvl="2" indent="-342900">
              <a:buFont typeface="Calibri" panose="020F0502020204030204" pitchFamily="34" charset="0"/>
              <a:buChar char="–"/>
            </a:pPr>
            <a:endParaRPr lang="cs-CZ" dirty="0" smtClean="0"/>
          </a:p>
          <a:p>
            <a:pPr marL="742950" lvl="2" indent="-342900">
              <a:buFont typeface="Calibri" panose="020F0502020204030204" pitchFamily="34" charset="0"/>
              <a:buChar char="–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02409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Kvalifikovaná osoba odpovědná za </a:t>
            </a:r>
            <a:r>
              <a:rPr lang="cs-CZ" dirty="0" err="1" smtClean="0"/>
              <a:t>farmakovigilanci</a:t>
            </a:r>
            <a:r>
              <a:rPr lang="cs-CZ" dirty="0" smtClean="0"/>
              <a:t> - povinnosti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QPPV - povinnosti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199" y="2078850"/>
            <a:ext cx="8165251" cy="4041150"/>
          </a:xfrm>
          <a:noFill/>
        </p:spPr>
        <p:txBody>
          <a:bodyPr>
            <a:normAutofit fontScale="77500" lnSpcReduction="20000"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sz="2800" dirty="0" smtClean="0"/>
              <a:t>GVP I.C.1.3. - povinnosti ve vztahu k LP – QPPV musí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 smtClean="0"/>
              <a:t>zajistit </a:t>
            </a:r>
            <a:r>
              <a:rPr lang="cs-CZ" sz="2500" dirty="0"/>
              <a:t>potřebnou </a:t>
            </a:r>
            <a:r>
              <a:rPr lang="cs-CZ" sz="2500" dirty="0" smtClean="0"/>
              <a:t>kvalitu </a:t>
            </a:r>
            <a:r>
              <a:rPr lang="cs-CZ" sz="2500" dirty="0" err="1" smtClean="0"/>
              <a:t>farmakovigilančních</a:t>
            </a:r>
            <a:r>
              <a:rPr lang="cs-CZ" sz="2500" dirty="0" smtClean="0"/>
              <a:t> údajů, </a:t>
            </a:r>
            <a:r>
              <a:rPr lang="cs-CZ" sz="2500" dirty="0"/>
              <a:t>včetně správnosti a </a:t>
            </a:r>
            <a:r>
              <a:rPr lang="cs-CZ" sz="2500" dirty="0" smtClean="0"/>
              <a:t>úplnosti, předložených kompetentním autoritám členských </a:t>
            </a:r>
            <a:r>
              <a:rPr lang="cs-CZ" sz="2500" dirty="0"/>
              <a:t>států a </a:t>
            </a:r>
            <a:r>
              <a:rPr lang="cs-CZ" sz="2500" dirty="0" smtClean="0"/>
              <a:t>EMA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 smtClean="0"/>
              <a:t>zajistit </a:t>
            </a:r>
            <a:r>
              <a:rPr lang="cs-CZ" sz="2500" dirty="0"/>
              <a:t>úplnou a okamžitou </a:t>
            </a:r>
            <a:r>
              <a:rPr lang="cs-CZ" sz="2500" dirty="0" smtClean="0"/>
              <a:t>odpověď na </a:t>
            </a:r>
            <a:r>
              <a:rPr lang="cs-CZ" sz="2500" dirty="0"/>
              <a:t>jakoukoli žádost </a:t>
            </a:r>
            <a:r>
              <a:rPr lang="cs-CZ" sz="2500" dirty="0" smtClean="0"/>
              <a:t>kompetentních autorit členských států </a:t>
            </a:r>
            <a:r>
              <a:rPr lang="cs-CZ" sz="2500" dirty="0"/>
              <a:t>a </a:t>
            </a:r>
            <a:r>
              <a:rPr lang="cs-CZ" sz="2500" dirty="0" smtClean="0"/>
              <a:t>EMA na </a:t>
            </a:r>
            <a:r>
              <a:rPr lang="cs-CZ" sz="2500" dirty="0"/>
              <a:t>poskytnutí doplňujících informací nezbytných pro vyhodnocení přínosů a </a:t>
            </a:r>
            <a:r>
              <a:rPr lang="cs-CZ" sz="2500" dirty="0" smtClean="0"/>
              <a:t>rizik LP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 smtClean="0"/>
              <a:t>poskytovat </a:t>
            </a:r>
            <a:r>
              <a:rPr lang="cs-CZ" sz="2500" dirty="0"/>
              <a:t>jakékoliv další informace týkající se vyhodnocení přínosů a rizik </a:t>
            </a:r>
            <a:r>
              <a:rPr lang="cs-CZ" sz="2500" dirty="0" smtClean="0"/>
              <a:t>kompetentním autoritám členských </a:t>
            </a:r>
            <a:r>
              <a:rPr lang="cs-CZ" sz="2500" dirty="0"/>
              <a:t>států a </a:t>
            </a:r>
            <a:r>
              <a:rPr lang="cs-CZ" sz="2500" dirty="0" smtClean="0"/>
              <a:t>EMA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 smtClean="0"/>
              <a:t>zajistit zahájení přípravy </a:t>
            </a:r>
            <a:r>
              <a:rPr lang="cs-CZ" sz="2500" dirty="0"/>
              <a:t>regulačních opatření </a:t>
            </a:r>
            <a:r>
              <a:rPr lang="cs-CZ" sz="2500" dirty="0" smtClean="0"/>
              <a:t>v návaznosti na </a:t>
            </a:r>
            <a:r>
              <a:rPr lang="cs-CZ" sz="2500" dirty="0"/>
              <a:t>vznikající obavy o bezpečnost (</a:t>
            </a:r>
            <a:r>
              <a:rPr lang="cs-CZ" sz="2500" dirty="0" smtClean="0"/>
              <a:t>např. změna registrace, naléhavé </a:t>
            </a:r>
            <a:r>
              <a:rPr lang="cs-CZ" sz="2500" dirty="0"/>
              <a:t>bezpečnostních </a:t>
            </a:r>
            <a:r>
              <a:rPr lang="cs-CZ" sz="2500" dirty="0" smtClean="0"/>
              <a:t>opatření, </a:t>
            </a:r>
            <a:r>
              <a:rPr lang="cs-CZ" sz="2500" dirty="0"/>
              <a:t>komunikace s pacienty a </a:t>
            </a:r>
            <a:r>
              <a:rPr lang="cs-CZ" sz="2500" dirty="0" smtClean="0"/>
              <a:t>zdravotníky)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 smtClean="0"/>
              <a:t>působit jako jediný </a:t>
            </a:r>
            <a:r>
              <a:rPr lang="cs-CZ" sz="2500" dirty="0" err="1" smtClean="0"/>
              <a:t>farmakovigilanční</a:t>
            </a:r>
            <a:r>
              <a:rPr lang="cs-CZ" sz="2500" dirty="0" smtClean="0"/>
              <a:t> kontaktní bod </a:t>
            </a:r>
            <a:r>
              <a:rPr lang="cs-CZ" sz="2500" dirty="0"/>
              <a:t>pro </a:t>
            </a:r>
            <a:r>
              <a:rPr lang="cs-CZ" sz="2500" dirty="0" smtClean="0"/>
              <a:t>kompetentní autority členských států </a:t>
            </a:r>
            <a:r>
              <a:rPr lang="cs-CZ" sz="2500" dirty="0"/>
              <a:t>a </a:t>
            </a:r>
            <a:r>
              <a:rPr lang="cs-CZ" sz="2500" dirty="0" smtClean="0"/>
              <a:t>EMA 24 </a:t>
            </a:r>
            <a:r>
              <a:rPr lang="cs-CZ" sz="2500" dirty="0"/>
              <a:t>hodin denně a také jako kontaktní místo pro </a:t>
            </a:r>
            <a:r>
              <a:rPr lang="cs-CZ" sz="2500" dirty="0" err="1" smtClean="0"/>
              <a:t>farmakovigilanční</a:t>
            </a:r>
            <a:r>
              <a:rPr lang="cs-CZ" sz="2500" dirty="0" smtClean="0"/>
              <a:t> inspekce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endParaRPr lang="cs-CZ" dirty="0" smtClean="0"/>
          </a:p>
          <a:p>
            <a:pPr marL="742950" lvl="2" indent="-342900">
              <a:buFont typeface="Calibri" panose="020F0502020204030204" pitchFamily="34" charset="0"/>
              <a:buChar char="–"/>
            </a:pPr>
            <a:endParaRPr lang="cs-CZ" dirty="0" smtClean="0"/>
          </a:p>
          <a:p>
            <a:pPr marL="742950" lvl="2" indent="-342900">
              <a:buFont typeface="Calibri" panose="020F0502020204030204" pitchFamily="34" charset="0"/>
              <a:buChar char="–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81553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Lokální kontaktní osoba pro </a:t>
            </a:r>
            <a:r>
              <a:rPr lang="cs-CZ" dirty="0" err="1"/>
              <a:t>farmakovigilanci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QPPV – lokální kontaktní osoba pro FV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 fontScale="92500" lnSpcReduction="10000"/>
          </a:bodyPr>
          <a:lstStyle/>
          <a:p>
            <a:r>
              <a:rPr lang="cs-CZ" dirty="0"/>
              <a:t>PHV-6 definuje podmínky, za kterých je vyžadováno jmenování lokální kontaktní osoby pro </a:t>
            </a:r>
            <a:r>
              <a:rPr lang="cs-CZ" dirty="0" err="1"/>
              <a:t>farmakovigilanci</a:t>
            </a:r>
            <a:r>
              <a:rPr lang="cs-CZ" dirty="0"/>
              <a:t>:</a:t>
            </a:r>
          </a:p>
          <a:p>
            <a:pPr lvl="1"/>
            <a:r>
              <a:rPr lang="cs-CZ" dirty="0"/>
              <a:t>QPPV neovládá český, případně slovenský jazyk </a:t>
            </a:r>
          </a:p>
          <a:p>
            <a:pPr marL="0" indent="0">
              <a:buNone/>
            </a:pPr>
            <a:r>
              <a:rPr lang="cs-CZ" sz="2600" b="1" dirty="0"/>
              <a:t>           a zároveň</a:t>
            </a:r>
            <a:r>
              <a:rPr lang="cs-CZ" sz="2600" dirty="0"/>
              <a:t> </a:t>
            </a:r>
          </a:p>
          <a:p>
            <a:pPr lvl="1"/>
            <a:r>
              <a:rPr lang="cs-CZ" dirty="0"/>
              <a:t>byla v rozhodnutí o registraci léčivého přípravku držitele rozhodnutí o registraci uložena povinnost týkající se sběru </a:t>
            </a:r>
            <a:r>
              <a:rPr lang="cs-CZ" dirty="0" err="1"/>
              <a:t>farmakovigilančních</a:t>
            </a:r>
            <a:r>
              <a:rPr lang="cs-CZ" dirty="0"/>
              <a:t> údajů </a:t>
            </a:r>
            <a:r>
              <a:rPr lang="cs-CZ" b="1" dirty="0"/>
              <a:t>nebo</a:t>
            </a:r>
            <a:r>
              <a:rPr lang="cs-CZ" dirty="0"/>
              <a:t> </a:t>
            </a:r>
          </a:p>
          <a:p>
            <a:pPr lvl="1"/>
            <a:r>
              <a:rPr lang="cs-CZ" dirty="0"/>
              <a:t>držiteli rozhodnutí o registraci byla v rozhodnutí o registraci léčivého přípravku uložena povinnost provádět NPSB v ČR nebo se podílet na financování podpůrných pacientských programů v ČR apod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30168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Lokální kontaktní osoba pro </a:t>
            </a:r>
            <a:r>
              <a:rPr lang="cs-CZ" dirty="0" err="1"/>
              <a:t>farmakovigilanci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QPPV </a:t>
            </a:r>
            <a:r>
              <a:rPr lang="cs-CZ" dirty="0"/>
              <a:t>- lokální kontaktní osoba pro </a:t>
            </a:r>
            <a:r>
              <a:rPr lang="cs-CZ" dirty="0" smtClean="0"/>
              <a:t>FV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/>
          </a:bodyPr>
          <a:lstStyle/>
          <a:p>
            <a:r>
              <a:rPr lang="cs-CZ" dirty="0"/>
              <a:t>požadavky SÚKL na lokální kontaktní osobu pro </a:t>
            </a:r>
            <a:r>
              <a:rPr lang="cs-CZ" dirty="0" err="1"/>
              <a:t>farmakovigilanci</a:t>
            </a:r>
            <a:r>
              <a:rPr lang="cs-CZ" dirty="0"/>
              <a:t>:</a:t>
            </a:r>
          </a:p>
          <a:p>
            <a:pPr lvl="1"/>
            <a:r>
              <a:rPr lang="cs-CZ" dirty="0" smtClean="0"/>
              <a:t>schopnost </a:t>
            </a:r>
            <a:r>
              <a:rPr lang="cs-CZ" dirty="0"/>
              <a:t>komunikace v českém nebo slovenském </a:t>
            </a:r>
            <a:r>
              <a:rPr lang="cs-CZ" dirty="0" smtClean="0"/>
              <a:t>jazyce</a:t>
            </a:r>
          </a:p>
          <a:p>
            <a:pPr lvl="1"/>
            <a:r>
              <a:rPr lang="cs-CZ" dirty="0" smtClean="0"/>
              <a:t>být </a:t>
            </a:r>
            <a:r>
              <a:rPr lang="cs-CZ" dirty="0" err="1" smtClean="0"/>
              <a:t>kontaktovatelná</a:t>
            </a:r>
            <a:r>
              <a:rPr lang="cs-CZ" dirty="0" smtClean="0"/>
              <a:t> na telefonním čísle s českou předvolbou </a:t>
            </a:r>
            <a:r>
              <a:rPr lang="cs-CZ" i="1" dirty="0" smtClean="0">
                <a:solidFill>
                  <a:schemeClr val="tx2"/>
                </a:solidFill>
              </a:rPr>
              <a:t>(nově!)</a:t>
            </a:r>
            <a:endParaRPr lang="cs-CZ" i="1" dirty="0">
              <a:solidFill>
                <a:schemeClr val="tx2"/>
              </a:solidFill>
            </a:endParaRPr>
          </a:p>
          <a:p>
            <a:pPr marL="457200" lvl="1" indent="0">
              <a:buNone/>
            </a:pPr>
            <a:endParaRPr lang="cs-CZ" sz="1800" dirty="0"/>
          </a:p>
          <a:p>
            <a:r>
              <a:rPr lang="cs-CZ" dirty="0"/>
              <a:t>způsob informování SÚKL:</a:t>
            </a:r>
          </a:p>
          <a:p>
            <a:pPr lvl="1"/>
            <a:r>
              <a:rPr lang="cs-CZ" dirty="0"/>
              <a:t>emailem na </a:t>
            </a:r>
            <a:r>
              <a:rPr lang="cs-CZ" dirty="0">
                <a:hlinkClick r:id="rId2"/>
              </a:rPr>
              <a:t>farmakovigilance@sukl.cz</a:t>
            </a:r>
            <a:r>
              <a:rPr lang="cs-CZ" dirty="0"/>
              <a:t> </a:t>
            </a:r>
            <a:r>
              <a:rPr lang="cs-CZ" dirty="0" smtClean="0"/>
              <a:t>neprodleně po </a:t>
            </a:r>
            <a:r>
              <a:rPr lang="cs-CZ" dirty="0"/>
              <a:t>jmenování lokální kontaktní osoby pro </a:t>
            </a:r>
            <a:r>
              <a:rPr lang="cs-CZ" dirty="0" err="1" smtClean="0"/>
              <a:t>farmakovigilanci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94131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2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1648</TotalTime>
  <Words>3336</Words>
  <Application>Microsoft Office PowerPoint</Application>
  <PresentationFormat>Předvádění na obrazovce (4:3)</PresentationFormat>
  <Paragraphs>442</Paragraphs>
  <Slides>41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41</vt:i4>
      </vt:variant>
    </vt:vector>
  </HeadingPairs>
  <TitlesOfParts>
    <vt:vector size="44" baseType="lpstr">
      <vt:lpstr>Motiv sady Office</vt:lpstr>
      <vt:lpstr>1_Motiv sady Office</vt:lpstr>
      <vt:lpstr>2_Motiv sady Office</vt:lpstr>
      <vt:lpstr>Farmakovigilanční systém a kvalifikovaná osoba odpovědná za farmakovigilanci</vt:lpstr>
      <vt:lpstr>Farmakovigilanční systém (MAH)</vt:lpstr>
      <vt:lpstr>Farmakovigilanční systém – právní základ</vt:lpstr>
      <vt:lpstr>Farmakovigilanční systém – právní základ</vt:lpstr>
      <vt:lpstr>Farmakovigilanční systém – definice</vt:lpstr>
      <vt:lpstr>Farmakovigilanční systém – oznamování změn</vt:lpstr>
      <vt:lpstr>Farmakovigilanční systém – oznamování změn</vt:lpstr>
      <vt:lpstr>Farmakovigilanční systém – oznamování změn</vt:lpstr>
      <vt:lpstr>Farmakovigilanční systém – požadavky GVP</vt:lpstr>
      <vt:lpstr>Farmakovigilanční systém zahrnuje</vt:lpstr>
      <vt:lpstr>Farmakovigilanční systém – kritické FV procesy (GVP I.B.11.3.)</vt:lpstr>
      <vt:lpstr>Farmakovigilanční systém – kritické FV procesy (GVP I.B.11.3.)</vt:lpstr>
      <vt:lpstr>Farmakovigilanční systém – business continuity plans (GVP I.B.11.3.)</vt:lpstr>
      <vt:lpstr>Farmakovigilanční systém – popis</vt:lpstr>
      <vt:lpstr>Farmakovigilanční systém – popis</vt:lpstr>
      <vt:lpstr>Farmakovigilanční systém – popis</vt:lpstr>
      <vt:lpstr>PSMF – obsah a struktura</vt:lpstr>
      <vt:lpstr>PSMF – obsah a struktura</vt:lpstr>
      <vt:lpstr>PSMF – kvalifikovaná osoba odpovědná za farmakovigilanci (QPPV) – část 1, příloha A</vt:lpstr>
      <vt:lpstr>PSMF – organizační struktura držitele rozhodnutí o registraci – část 2, příloha B</vt:lpstr>
      <vt:lpstr>PSMF – zdroje bezpečnostních informací – část 3, příloha C</vt:lpstr>
      <vt:lpstr>PSMF – počítačové systémy a databáze – část 4, příloha D</vt:lpstr>
      <vt:lpstr>PSMF – farmakovigilanční procesy – část 5, příloha E</vt:lpstr>
      <vt:lpstr>PSMF – popis výkonnosti FV systému – část 6, příloha F</vt:lpstr>
      <vt:lpstr>PSMF – systém jakosti – část 7, příloha G</vt:lpstr>
      <vt:lpstr>PSMF – systém jakosti – část 7, příloha G</vt:lpstr>
      <vt:lpstr>PSMF – přílohy</vt:lpstr>
      <vt:lpstr>Prezentace aplikace PowerPoint</vt:lpstr>
      <vt:lpstr>Kvalifikovaná osoba odpovědná za farmakovigilanci</vt:lpstr>
      <vt:lpstr>Kvalifikovaná osoba odpovědná za farmakovigilanci – právní základ</vt:lpstr>
      <vt:lpstr>Kvalifikovaná osoba odpovědná za farmakovigilanci – právní základ</vt:lpstr>
      <vt:lpstr>Kvalifikovaná osoba odpovědná za farmakovigilanci – právní základ</vt:lpstr>
      <vt:lpstr>Kvalifikovaná osoba odpovědná za farmakovigilanci – GVP I.C.1.1.</vt:lpstr>
      <vt:lpstr>Kvalifikovaná osoba odpovědná za farmakovigilanci - kvalifikace</vt:lpstr>
      <vt:lpstr>Kvalifikovaná osoba odpovědná za farmakovigilanci - kvalifikace</vt:lpstr>
      <vt:lpstr>Kvalifikovaná osoba odpovědná za farmakovigilanci – povinnosti obecně</vt:lpstr>
      <vt:lpstr>Kvalifikovaná osoba odpovědná za farmakovigilanci – povinnosti ve vztahu k LP</vt:lpstr>
      <vt:lpstr>Kvalifikovaná osoba odpovědná za farmakovigilanci - povinnosti</vt:lpstr>
      <vt:lpstr>Lokální kontaktní osoba pro farmakovigilanci</vt:lpstr>
      <vt:lpstr>Lokální kontaktní osoba pro farmakovigilanci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81</cp:revision>
  <dcterms:created xsi:type="dcterms:W3CDTF">2012-11-07T12:54:42Z</dcterms:created>
  <dcterms:modified xsi:type="dcterms:W3CDTF">2017-01-20T10:10:41Z</dcterms:modified>
</cp:coreProperties>
</file>