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5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11" r:id="rId3"/>
    <p:sldMasterId id="2147483687" r:id="rId4"/>
    <p:sldMasterId id="2147483699" r:id="rId5"/>
    <p:sldMasterId id="2147483675" r:id="rId6"/>
  </p:sldMasterIdLst>
  <p:notesMasterIdLst>
    <p:notesMasterId r:id="rId33"/>
  </p:notesMasterIdLst>
  <p:handoutMasterIdLst>
    <p:handoutMasterId r:id="rId34"/>
  </p:handoutMasterIdLst>
  <p:sldIdLst>
    <p:sldId id="262" r:id="rId7"/>
    <p:sldId id="356" r:id="rId8"/>
    <p:sldId id="337" r:id="rId9"/>
    <p:sldId id="355" r:id="rId10"/>
    <p:sldId id="351" r:id="rId11"/>
    <p:sldId id="289" r:id="rId12"/>
    <p:sldId id="358" r:id="rId13"/>
    <p:sldId id="359" r:id="rId14"/>
    <p:sldId id="338" r:id="rId15"/>
    <p:sldId id="352" r:id="rId16"/>
    <p:sldId id="339" r:id="rId17"/>
    <p:sldId id="340" r:id="rId18"/>
    <p:sldId id="333" r:id="rId19"/>
    <p:sldId id="362" r:id="rId20"/>
    <p:sldId id="360" r:id="rId21"/>
    <p:sldId id="263" r:id="rId22"/>
    <p:sldId id="350" r:id="rId23"/>
    <p:sldId id="343" r:id="rId24"/>
    <p:sldId id="361" r:id="rId25"/>
    <p:sldId id="344" r:id="rId26"/>
    <p:sldId id="328" r:id="rId27"/>
    <p:sldId id="346" r:id="rId28"/>
    <p:sldId id="347" r:id="rId29"/>
    <p:sldId id="310" r:id="rId30"/>
    <p:sldId id="349" r:id="rId31"/>
    <p:sldId id="259" r:id="rId32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652" autoAdjust="0"/>
    <p:restoredTop sz="75621" autoAdjust="0"/>
  </p:normalViewPr>
  <p:slideViewPr>
    <p:cSldViewPr>
      <p:cViewPr varScale="1">
        <p:scale>
          <a:sx n="103" d="100"/>
          <a:sy n="103" d="100"/>
        </p:scale>
        <p:origin x="-90" y="-3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20" d="100"/>
          <a:sy n="120" d="100"/>
        </p:scale>
        <p:origin x="-1992" y="3091"/>
      </p:cViewPr>
      <p:guideLst>
        <p:guide orient="horz" pos="3127"/>
        <p:guide pos="2141"/>
      </p:guideLst>
    </p:cSldViewPr>
  </p:notes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5613F8B-6C72-4EC7-BFD2-AD99A7EF64B6}" type="doc">
      <dgm:prSet loTypeId="urn:microsoft.com/office/officeart/2005/8/layout/hierarchy5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2523780-7512-4421-A816-7B143E7E48DD}">
      <dgm:prSet phldrT="[Text]"/>
      <dgm:spPr/>
      <dgm:t>
        <a:bodyPr/>
        <a:lstStyle/>
        <a:p>
          <a:r>
            <a:rPr lang="cs-CZ" b="1" dirty="0" smtClean="0">
              <a:solidFill>
                <a:schemeClr val="tx1"/>
              </a:solidFill>
            </a:rPr>
            <a:t>INTERVENCE</a:t>
          </a:r>
          <a:endParaRPr lang="cs-CZ" b="1" dirty="0">
            <a:solidFill>
              <a:schemeClr val="tx1"/>
            </a:solidFill>
          </a:endParaRPr>
        </a:p>
      </dgm:t>
    </dgm:pt>
    <dgm:pt modelId="{7AE28137-C530-4671-A174-FFECBA812ACA}" type="parTrans" cxnId="{684BF395-203A-4160-8A51-DE33B8313B25}">
      <dgm:prSet/>
      <dgm:spPr/>
      <dgm:t>
        <a:bodyPr/>
        <a:lstStyle/>
        <a:p>
          <a:endParaRPr lang="cs-CZ"/>
        </a:p>
      </dgm:t>
    </dgm:pt>
    <dgm:pt modelId="{EB220911-3A9E-4E26-AF8A-C04929511713}" type="sibTrans" cxnId="{684BF395-203A-4160-8A51-DE33B8313B25}">
      <dgm:prSet/>
      <dgm:spPr/>
      <dgm:t>
        <a:bodyPr/>
        <a:lstStyle/>
        <a:p>
          <a:endParaRPr lang="cs-CZ"/>
        </a:p>
      </dgm:t>
    </dgm:pt>
    <dgm:pt modelId="{E1CC373C-06FC-4A05-A85E-2275B728D448}">
      <dgm:prSet phldrT="[Text]"/>
      <dgm:spPr/>
      <dgm:t>
        <a:bodyPr/>
        <a:lstStyle/>
        <a:p>
          <a:r>
            <a:rPr lang="cs-CZ" b="0" dirty="0" smtClean="0"/>
            <a:t>NE</a:t>
          </a:r>
          <a:endParaRPr lang="cs-CZ" b="0" dirty="0"/>
        </a:p>
      </dgm:t>
    </dgm:pt>
    <dgm:pt modelId="{140DBCCF-03E8-4CB6-9814-72B0D8E6DC34}" type="parTrans" cxnId="{3B17B7EA-ECC4-46BF-9AEE-56EB5ED98123}">
      <dgm:prSet/>
      <dgm:spPr/>
      <dgm:t>
        <a:bodyPr/>
        <a:lstStyle/>
        <a:p>
          <a:endParaRPr lang="cs-CZ" dirty="0"/>
        </a:p>
      </dgm:t>
    </dgm:pt>
    <dgm:pt modelId="{BF5059A7-10A9-4C99-8476-4424FEDF4CF0}" type="sibTrans" cxnId="{3B17B7EA-ECC4-46BF-9AEE-56EB5ED98123}">
      <dgm:prSet/>
      <dgm:spPr/>
      <dgm:t>
        <a:bodyPr/>
        <a:lstStyle/>
        <a:p>
          <a:endParaRPr lang="cs-CZ"/>
        </a:p>
      </dgm:t>
    </dgm:pt>
    <dgm:pt modelId="{82E2F058-9FEC-4F41-AAC8-AB0B17F93515}">
      <dgm:prSet phldrT="[Text]"/>
      <dgm:spPr/>
      <dgm:t>
        <a:bodyPr/>
        <a:lstStyle/>
        <a:p>
          <a:r>
            <a:rPr lang="cs-CZ" b="1" dirty="0" smtClean="0"/>
            <a:t>BEZPEČNOST</a:t>
          </a:r>
        </a:p>
        <a:p>
          <a:r>
            <a:rPr lang="cs-CZ" b="1" dirty="0" smtClean="0"/>
            <a:t>ÚČINNOST</a:t>
          </a:r>
        </a:p>
        <a:p>
          <a:r>
            <a:rPr lang="cs-CZ" b="1" dirty="0" smtClean="0"/>
            <a:t>JINÝ CÍL</a:t>
          </a:r>
          <a:endParaRPr lang="cs-CZ" b="1" dirty="0"/>
        </a:p>
      </dgm:t>
    </dgm:pt>
    <dgm:pt modelId="{EC5A0D4E-F686-4DA2-A334-E39CC67C2B76}" type="parTrans" cxnId="{968A8221-5C29-43AE-B9B5-F49476A34556}">
      <dgm:prSet/>
      <dgm:spPr/>
      <dgm:t>
        <a:bodyPr/>
        <a:lstStyle/>
        <a:p>
          <a:endParaRPr lang="cs-CZ" dirty="0"/>
        </a:p>
      </dgm:t>
    </dgm:pt>
    <dgm:pt modelId="{80371B0E-62D8-43BC-92D0-BEB7742C025B}" type="sibTrans" cxnId="{968A8221-5C29-43AE-B9B5-F49476A34556}">
      <dgm:prSet/>
      <dgm:spPr/>
      <dgm:t>
        <a:bodyPr/>
        <a:lstStyle/>
        <a:p>
          <a:endParaRPr lang="cs-CZ"/>
        </a:p>
      </dgm:t>
    </dgm:pt>
    <dgm:pt modelId="{3A75DCBA-8026-45F0-8607-5851D9A09611}">
      <dgm:prSet phldrT="[Text]"/>
      <dgm:spPr/>
      <dgm:t>
        <a:bodyPr/>
        <a:lstStyle/>
        <a:p>
          <a:r>
            <a:rPr lang="cs-CZ" b="0" dirty="0" smtClean="0"/>
            <a:t>ANO</a:t>
          </a:r>
          <a:endParaRPr lang="cs-CZ" b="0" dirty="0"/>
        </a:p>
      </dgm:t>
    </dgm:pt>
    <dgm:pt modelId="{E0729B9E-9E82-4FF2-BC5C-7396FE6177A2}" type="parTrans" cxnId="{0A52C4CF-5F12-4C2C-9595-C66B69461FC2}">
      <dgm:prSet/>
      <dgm:spPr/>
      <dgm:t>
        <a:bodyPr/>
        <a:lstStyle/>
        <a:p>
          <a:endParaRPr lang="cs-CZ" dirty="0"/>
        </a:p>
      </dgm:t>
    </dgm:pt>
    <dgm:pt modelId="{579C8C26-E568-4CB0-9CA7-A3892A3E453C}" type="sibTrans" cxnId="{0A52C4CF-5F12-4C2C-9595-C66B69461FC2}">
      <dgm:prSet/>
      <dgm:spPr/>
      <dgm:t>
        <a:bodyPr/>
        <a:lstStyle/>
        <a:p>
          <a:endParaRPr lang="cs-CZ"/>
        </a:p>
      </dgm:t>
    </dgm:pt>
    <dgm:pt modelId="{3D65788D-9537-4F21-8115-A9BFAD2F05B3}">
      <dgm:prSet phldrT="[Text]"/>
      <dgm:spPr/>
      <dgm:t>
        <a:bodyPr/>
        <a:lstStyle/>
        <a:p>
          <a:r>
            <a:rPr lang="cs-CZ" b="0" dirty="0" smtClean="0"/>
            <a:t>BEZPEČNOST</a:t>
          </a:r>
          <a:endParaRPr lang="cs-CZ" b="0" dirty="0"/>
        </a:p>
      </dgm:t>
    </dgm:pt>
    <dgm:pt modelId="{86695063-A427-4436-B8B9-F25D9F959550}" type="parTrans" cxnId="{7FC3D6EC-3BB5-4577-AEBB-5429C350005A}">
      <dgm:prSet/>
      <dgm:spPr/>
      <dgm:t>
        <a:bodyPr/>
        <a:lstStyle/>
        <a:p>
          <a:endParaRPr lang="cs-CZ" dirty="0"/>
        </a:p>
      </dgm:t>
    </dgm:pt>
    <dgm:pt modelId="{46B58A4E-B2E6-44D4-85D9-784D9C48E109}" type="sibTrans" cxnId="{7FC3D6EC-3BB5-4577-AEBB-5429C350005A}">
      <dgm:prSet/>
      <dgm:spPr/>
      <dgm:t>
        <a:bodyPr/>
        <a:lstStyle/>
        <a:p>
          <a:endParaRPr lang="cs-CZ"/>
        </a:p>
      </dgm:t>
    </dgm:pt>
    <dgm:pt modelId="{394ECE5A-8D4F-463B-9EC1-FDD708A56EA7}">
      <dgm:prSet phldrT="[Text]"/>
      <dgm:spPr/>
      <dgm:t>
        <a:bodyPr vert="horz"/>
        <a:lstStyle/>
        <a:p>
          <a:r>
            <a:rPr lang="cs-CZ" b="1" dirty="0" smtClean="0">
              <a:solidFill>
                <a:schemeClr val="tx2"/>
              </a:solidFill>
            </a:rPr>
            <a:t>PASS</a:t>
          </a:r>
        </a:p>
        <a:p>
          <a:r>
            <a:rPr lang="cs-CZ" b="1" dirty="0" smtClean="0">
              <a:solidFill>
                <a:schemeClr val="tx2"/>
              </a:solidFill>
            </a:rPr>
            <a:t>(PHV-3)</a:t>
          </a:r>
          <a:endParaRPr lang="cs-CZ" b="1" dirty="0">
            <a:solidFill>
              <a:schemeClr val="tx2"/>
            </a:solidFill>
          </a:endParaRPr>
        </a:p>
      </dgm:t>
    </dgm:pt>
    <dgm:pt modelId="{5D0D155E-9878-4AB9-AC9C-831BE15D6043}" type="parTrans" cxnId="{6AAE650E-1F65-407F-B2DA-DC519FB84A10}">
      <dgm:prSet/>
      <dgm:spPr/>
      <dgm:t>
        <a:bodyPr/>
        <a:lstStyle/>
        <a:p>
          <a:endParaRPr lang="cs-CZ" dirty="0"/>
        </a:p>
      </dgm:t>
    </dgm:pt>
    <dgm:pt modelId="{C0AFCE4E-68B1-4621-90E9-8093875ED78B}" type="sibTrans" cxnId="{6AAE650E-1F65-407F-B2DA-DC519FB84A10}">
      <dgm:prSet/>
      <dgm:spPr/>
      <dgm:t>
        <a:bodyPr/>
        <a:lstStyle/>
        <a:p>
          <a:endParaRPr lang="cs-CZ"/>
        </a:p>
      </dgm:t>
    </dgm:pt>
    <dgm:pt modelId="{A1649B5A-4ADD-4E05-9415-A6FCDDFEAC25}">
      <dgm:prSet phldrT="[Text]"/>
      <dgm:spPr/>
      <dgm:t>
        <a:bodyPr/>
        <a:lstStyle/>
        <a:p>
          <a:r>
            <a:rPr lang="cs-CZ" b="1" dirty="0" smtClean="0"/>
            <a:t>MARKETINGOVÉ ÚČELY</a:t>
          </a:r>
          <a:endParaRPr lang="cs-CZ" b="1" dirty="0"/>
        </a:p>
      </dgm:t>
    </dgm:pt>
    <dgm:pt modelId="{56EFD1E5-B918-48FB-9454-155693F5E6DE}" type="parTrans" cxnId="{F53F6594-BA4B-4C31-91C0-71F8A5B3FD18}">
      <dgm:prSet/>
      <dgm:spPr/>
      <dgm:t>
        <a:bodyPr/>
        <a:lstStyle/>
        <a:p>
          <a:endParaRPr lang="cs-CZ" dirty="0"/>
        </a:p>
      </dgm:t>
    </dgm:pt>
    <dgm:pt modelId="{D8324E68-77F1-48D4-AA96-24267E85BF60}" type="sibTrans" cxnId="{F53F6594-BA4B-4C31-91C0-71F8A5B3FD18}">
      <dgm:prSet/>
      <dgm:spPr/>
      <dgm:t>
        <a:bodyPr/>
        <a:lstStyle/>
        <a:p>
          <a:endParaRPr lang="cs-CZ"/>
        </a:p>
      </dgm:t>
    </dgm:pt>
    <dgm:pt modelId="{D40A39E8-195F-4A1E-9028-B562DD73B94E}">
      <dgm:prSet phldrT="[Text]"/>
      <dgm:spPr/>
      <dgm:t>
        <a:bodyPr/>
        <a:lstStyle/>
        <a:p>
          <a:r>
            <a:rPr lang="cs-CZ" b="0" dirty="0" smtClean="0"/>
            <a:t>ANO</a:t>
          </a:r>
          <a:endParaRPr lang="cs-CZ" b="0" dirty="0"/>
        </a:p>
      </dgm:t>
    </dgm:pt>
    <dgm:pt modelId="{362C4A04-AC1F-4587-A4FE-A890DC622E0A}" type="parTrans" cxnId="{1EE1DFC6-0D66-4675-ADA8-48D25F638614}">
      <dgm:prSet/>
      <dgm:spPr/>
      <dgm:t>
        <a:bodyPr/>
        <a:lstStyle/>
        <a:p>
          <a:endParaRPr lang="cs-CZ" dirty="0"/>
        </a:p>
      </dgm:t>
    </dgm:pt>
    <dgm:pt modelId="{2396952D-9D13-417A-A11C-961A948044CF}" type="sibTrans" cxnId="{1EE1DFC6-0D66-4675-ADA8-48D25F638614}">
      <dgm:prSet/>
      <dgm:spPr/>
      <dgm:t>
        <a:bodyPr/>
        <a:lstStyle/>
        <a:p>
          <a:endParaRPr lang="cs-CZ"/>
        </a:p>
      </dgm:t>
    </dgm:pt>
    <dgm:pt modelId="{BADC1D89-E6EC-4A66-BBA4-B52FA9406B56}">
      <dgm:prSet phldrT="[Text]"/>
      <dgm:spPr/>
      <dgm:t>
        <a:bodyPr/>
        <a:lstStyle/>
        <a:p>
          <a:r>
            <a:rPr lang="cs-CZ" b="0" dirty="0" smtClean="0"/>
            <a:t>NE</a:t>
          </a:r>
          <a:endParaRPr lang="cs-CZ" b="0" dirty="0"/>
        </a:p>
      </dgm:t>
    </dgm:pt>
    <dgm:pt modelId="{8BBACCF3-414C-4559-B16E-E8F17AE2ADD7}" type="parTrans" cxnId="{2CA0BC6A-66C1-4D83-A239-B85AFFCEF8AB}">
      <dgm:prSet/>
      <dgm:spPr/>
      <dgm:t>
        <a:bodyPr/>
        <a:lstStyle/>
        <a:p>
          <a:endParaRPr lang="cs-CZ" dirty="0"/>
        </a:p>
      </dgm:t>
    </dgm:pt>
    <dgm:pt modelId="{22EEF995-ACD4-43C3-9A6C-199892887369}" type="sibTrans" cxnId="{2CA0BC6A-66C1-4D83-A239-B85AFFCEF8AB}">
      <dgm:prSet/>
      <dgm:spPr/>
      <dgm:t>
        <a:bodyPr/>
        <a:lstStyle/>
        <a:p>
          <a:endParaRPr lang="cs-CZ"/>
        </a:p>
      </dgm:t>
    </dgm:pt>
    <dgm:pt modelId="{A178A0E3-E6A6-43F6-8D66-EFA31826D080}">
      <dgm:prSet phldrT="[Text]"/>
      <dgm:spPr/>
      <dgm:t>
        <a:bodyPr/>
        <a:lstStyle/>
        <a:p>
          <a:r>
            <a:rPr lang="cs-CZ" b="1" dirty="0" smtClean="0">
              <a:solidFill>
                <a:schemeClr val="tx2"/>
              </a:solidFill>
            </a:rPr>
            <a:t>JINÝ TYP STUDIE      (UST-35)</a:t>
          </a:r>
          <a:endParaRPr lang="cs-CZ" b="1" dirty="0">
            <a:solidFill>
              <a:schemeClr val="tx2"/>
            </a:solidFill>
          </a:endParaRPr>
        </a:p>
      </dgm:t>
    </dgm:pt>
    <dgm:pt modelId="{20831A20-0DBB-4795-9674-B63E64B50D6A}" type="parTrans" cxnId="{E291332B-E28E-4E10-BD7A-68452DC7DB46}">
      <dgm:prSet/>
      <dgm:spPr/>
      <dgm:t>
        <a:bodyPr/>
        <a:lstStyle/>
        <a:p>
          <a:endParaRPr lang="cs-CZ" dirty="0"/>
        </a:p>
      </dgm:t>
    </dgm:pt>
    <dgm:pt modelId="{21CBE56E-CC20-41E9-928A-E7DC0C5D4859}" type="sibTrans" cxnId="{E291332B-E28E-4E10-BD7A-68452DC7DB46}">
      <dgm:prSet/>
      <dgm:spPr/>
      <dgm:t>
        <a:bodyPr/>
        <a:lstStyle/>
        <a:p>
          <a:endParaRPr lang="cs-CZ"/>
        </a:p>
      </dgm:t>
    </dgm:pt>
    <dgm:pt modelId="{2858E37D-7BBB-411E-B8D1-B3F24331BC17}">
      <dgm:prSet phldrT="[Text]"/>
      <dgm:spPr/>
      <dgm:t>
        <a:bodyPr/>
        <a:lstStyle/>
        <a:p>
          <a:r>
            <a:rPr lang="cs-CZ" b="1" dirty="0" smtClean="0">
              <a:solidFill>
                <a:schemeClr val="tx2"/>
              </a:solidFill>
            </a:rPr>
            <a:t>MARKETINGOVÁ STUDIE</a:t>
          </a:r>
        </a:p>
        <a:p>
          <a:r>
            <a:rPr lang="cs-CZ" b="1" dirty="0" smtClean="0">
              <a:solidFill>
                <a:schemeClr val="tx2"/>
              </a:solidFill>
            </a:rPr>
            <a:t>(UST-35)</a:t>
          </a:r>
          <a:endParaRPr lang="cs-CZ" b="1" dirty="0">
            <a:solidFill>
              <a:schemeClr val="tx2"/>
            </a:solidFill>
          </a:endParaRPr>
        </a:p>
      </dgm:t>
    </dgm:pt>
    <dgm:pt modelId="{9FD33753-9324-4939-9157-7507D272205F}" type="parTrans" cxnId="{97AE77A8-3042-407C-8E19-9B2F54A6D776}">
      <dgm:prSet/>
      <dgm:spPr/>
      <dgm:t>
        <a:bodyPr/>
        <a:lstStyle/>
        <a:p>
          <a:endParaRPr lang="cs-CZ" dirty="0"/>
        </a:p>
      </dgm:t>
    </dgm:pt>
    <dgm:pt modelId="{20D110D7-CEAE-4CFA-82D3-F691855FF732}" type="sibTrans" cxnId="{97AE77A8-3042-407C-8E19-9B2F54A6D776}">
      <dgm:prSet/>
      <dgm:spPr/>
      <dgm:t>
        <a:bodyPr/>
        <a:lstStyle/>
        <a:p>
          <a:endParaRPr lang="cs-CZ"/>
        </a:p>
      </dgm:t>
    </dgm:pt>
    <dgm:pt modelId="{43564F5F-7C75-428C-A58A-B7294D3D1FBF}">
      <dgm:prSet phldrT="[Text]" custT="1"/>
      <dgm:spPr/>
      <dgm:t>
        <a:bodyPr/>
        <a:lstStyle/>
        <a:p>
          <a:r>
            <a:rPr lang="cs-CZ" sz="900" b="1" dirty="0" smtClean="0">
              <a:solidFill>
                <a:schemeClr val="tx2"/>
              </a:solidFill>
            </a:rPr>
            <a:t>KH                    (KLH-20)</a:t>
          </a:r>
          <a:endParaRPr lang="cs-CZ" sz="900" b="1" dirty="0">
            <a:solidFill>
              <a:schemeClr val="tx2"/>
            </a:solidFill>
          </a:endParaRPr>
        </a:p>
      </dgm:t>
    </dgm:pt>
    <dgm:pt modelId="{0659B937-07F6-4029-859A-F0BAA8EFCC5C}" type="sibTrans" cxnId="{5F0E5E35-FDA4-4B28-9C84-97D9112D65E7}">
      <dgm:prSet/>
      <dgm:spPr/>
      <dgm:t>
        <a:bodyPr/>
        <a:lstStyle/>
        <a:p>
          <a:endParaRPr lang="cs-CZ"/>
        </a:p>
      </dgm:t>
    </dgm:pt>
    <dgm:pt modelId="{99B33038-C789-43E8-8C86-75B65CB32AC5}" type="parTrans" cxnId="{5F0E5E35-FDA4-4B28-9C84-97D9112D65E7}">
      <dgm:prSet/>
      <dgm:spPr/>
      <dgm:t>
        <a:bodyPr/>
        <a:lstStyle/>
        <a:p>
          <a:endParaRPr lang="cs-CZ" dirty="0"/>
        </a:p>
      </dgm:t>
    </dgm:pt>
    <dgm:pt modelId="{0CD6A0A6-B810-4B08-A083-CAF19B166587}">
      <dgm:prSet phldrT="[Text]"/>
      <dgm:spPr/>
      <dgm:t>
        <a:bodyPr/>
        <a:lstStyle/>
        <a:p>
          <a:r>
            <a:rPr lang="cs-CZ" b="0" dirty="0" smtClean="0"/>
            <a:t>ÚČINNOST</a:t>
          </a:r>
          <a:endParaRPr lang="cs-CZ" b="0" dirty="0"/>
        </a:p>
      </dgm:t>
    </dgm:pt>
    <dgm:pt modelId="{1813CCEB-B83B-419B-912A-E5B4D59B6C91}" type="sibTrans" cxnId="{17368B32-CFB7-4ECE-93B1-1706A46DF4CB}">
      <dgm:prSet/>
      <dgm:spPr/>
      <dgm:t>
        <a:bodyPr/>
        <a:lstStyle/>
        <a:p>
          <a:endParaRPr lang="cs-CZ"/>
        </a:p>
      </dgm:t>
    </dgm:pt>
    <dgm:pt modelId="{6959210D-A376-4831-8750-37F0475C50D4}" type="parTrans" cxnId="{17368B32-CFB7-4ECE-93B1-1706A46DF4CB}">
      <dgm:prSet/>
      <dgm:spPr/>
      <dgm:t>
        <a:bodyPr/>
        <a:lstStyle/>
        <a:p>
          <a:endParaRPr lang="cs-CZ" dirty="0"/>
        </a:p>
      </dgm:t>
    </dgm:pt>
    <dgm:pt modelId="{8D9003BE-2ADC-42FE-906C-708A0A892D05}">
      <dgm:prSet phldrT="[Text]"/>
      <dgm:spPr/>
      <dgm:t>
        <a:bodyPr/>
        <a:lstStyle/>
        <a:p>
          <a:r>
            <a:rPr lang="cs-CZ" b="0" dirty="0" smtClean="0"/>
            <a:t>JINÝ CÍL</a:t>
          </a:r>
          <a:endParaRPr lang="cs-CZ" b="0" dirty="0"/>
        </a:p>
      </dgm:t>
    </dgm:pt>
    <dgm:pt modelId="{1340B654-409D-4632-BB28-E97BA1DEC6E1}" type="parTrans" cxnId="{6DB3DEB1-5149-4E98-B292-007203C500B2}">
      <dgm:prSet/>
      <dgm:spPr/>
      <dgm:t>
        <a:bodyPr/>
        <a:lstStyle/>
        <a:p>
          <a:endParaRPr lang="cs-CZ"/>
        </a:p>
      </dgm:t>
    </dgm:pt>
    <dgm:pt modelId="{EFD07661-741A-42A2-9B22-6E795268CA41}" type="sibTrans" cxnId="{6DB3DEB1-5149-4E98-B292-007203C500B2}">
      <dgm:prSet/>
      <dgm:spPr/>
      <dgm:t>
        <a:bodyPr/>
        <a:lstStyle/>
        <a:p>
          <a:endParaRPr lang="cs-CZ"/>
        </a:p>
      </dgm:t>
    </dgm:pt>
    <dgm:pt modelId="{62E0A0D1-047B-4D51-AAFA-F8280DB33384}">
      <dgm:prSet phldrT="[Text]"/>
      <dgm:spPr/>
      <dgm:t>
        <a:bodyPr/>
        <a:lstStyle/>
        <a:p>
          <a:r>
            <a:rPr lang="cs-CZ" b="1" dirty="0" smtClean="0">
              <a:solidFill>
                <a:schemeClr val="tx2">
                  <a:lumMod val="75000"/>
                </a:schemeClr>
              </a:solidFill>
            </a:rPr>
            <a:t>PAES</a:t>
          </a:r>
          <a:endParaRPr lang="cs-CZ" b="1" dirty="0">
            <a:solidFill>
              <a:schemeClr val="tx2">
                <a:lumMod val="75000"/>
              </a:schemeClr>
            </a:solidFill>
          </a:endParaRPr>
        </a:p>
      </dgm:t>
    </dgm:pt>
    <dgm:pt modelId="{A7DC582C-9662-415C-A250-615115B2F146}" type="parTrans" cxnId="{92B7A30C-BD69-4494-9390-B4DC0C6C9EE5}">
      <dgm:prSet/>
      <dgm:spPr/>
      <dgm:t>
        <a:bodyPr/>
        <a:lstStyle/>
        <a:p>
          <a:endParaRPr lang="cs-CZ"/>
        </a:p>
      </dgm:t>
    </dgm:pt>
    <dgm:pt modelId="{8C3FD977-A144-4FD2-BCBA-0E1B0A677128}" type="sibTrans" cxnId="{92B7A30C-BD69-4494-9390-B4DC0C6C9EE5}">
      <dgm:prSet/>
      <dgm:spPr/>
      <dgm:t>
        <a:bodyPr/>
        <a:lstStyle/>
        <a:p>
          <a:endParaRPr lang="cs-CZ"/>
        </a:p>
      </dgm:t>
    </dgm:pt>
    <dgm:pt modelId="{1979B14D-364D-4014-8CD0-8AE0CE9C6BEF}" type="pres">
      <dgm:prSet presAssocID="{85613F8B-6C72-4EC7-BFD2-AD99A7EF64B6}" presName="mainComposite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574E60E-883D-42DA-949D-DD4F79039D87}" type="pres">
      <dgm:prSet presAssocID="{85613F8B-6C72-4EC7-BFD2-AD99A7EF64B6}" presName="hierFlow" presStyleCnt="0"/>
      <dgm:spPr/>
    </dgm:pt>
    <dgm:pt modelId="{1BB79D41-B959-44AE-BC1D-704E10B70650}" type="pres">
      <dgm:prSet presAssocID="{85613F8B-6C72-4EC7-BFD2-AD99A7EF64B6}" presName="hierChild1" presStyleCnt="0">
        <dgm:presLayoutVars>
          <dgm:chPref val="1"/>
          <dgm:animOne val="branch"/>
          <dgm:animLvl val="lvl"/>
        </dgm:presLayoutVars>
      </dgm:prSet>
      <dgm:spPr/>
    </dgm:pt>
    <dgm:pt modelId="{E2C0BF21-88B1-4614-90EE-2546B7187B2A}" type="pres">
      <dgm:prSet presAssocID="{C2523780-7512-4421-A816-7B143E7E48DD}" presName="Name17" presStyleCnt="0"/>
      <dgm:spPr/>
    </dgm:pt>
    <dgm:pt modelId="{27F8DB5E-BFA8-4BF1-8DE5-7C4298485AEC}" type="pres">
      <dgm:prSet presAssocID="{C2523780-7512-4421-A816-7B143E7E48DD}" presName="level1Shap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9820ABB-25C8-4D25-92F9-22C236BECE2B}" type="pres">
      <dgm:prSet presAssocID="{C2523780-7512-4421-A816-7B143E7E48DD}" presName="hierChild2" presStyleCnt="0"/>
      <dgm:spPr/>
    </dgm:pt>
    <dgm:pt modelId="{253823A7-B949-4A35-A3D0-09DBA90653C2}" type="pres">
      <dgm:prSet presAssocID="{E0729B9E-9E82-4FF2-BC5C-7396FE6177A2}" presName="Name25" presStyleLbl="parChTrans1D2" presStyleIdx="0" presStyleCnt="2"/>
      <dgm:spPr/>
      <dgm:t>
        <a:bodyPr/>
        <a:lstStyle/>
        <a:p>
          <a:endParaRPr lang="cs-CZ"/>
        </a:p>
      </dgm:t>
    </dgm:pt>
    <dgm:pt modelId="{3AFD8F1A-3716-42F9-829D-BC35E2213EFD}" type="pres">
      <dgm:prSet presAssocID="{E0729B9E-9E82-4FF2-BC5C-7396FE6177A2}" presName="connTx" presStyleLbl="parChTrans1D2" presStyleIdx="0" presStyleCnt="2"/>
      <dgm:spPr/>
      <dgm:t>
        <a:bodyPr/>
        <a:lstStyle/>
        <a:p>
          <a:endParaRPr lang="cs-CZ"/>
        </a:p>
      </dgm:t>
    </dgm:pt>
    <dgm:pt modelId="{F17FD11D-E66D-435A-9F19-095A0C84C6E1}" type="pres">
      <dgm:prSet presAssocID="{3A75DCBA-8026-45F0-8607-5851D9A09611}" presName="Name30" presStyleCnt="0"/>
      <dgm:spPr/>
    </dgm:pt>
    <dgm:pt modelId="{3CA5DD0A-9BE6-494D-B166-C489C211EACE}" type="pres">
      <dgm:prSet presAssocID="{3A75DCBA-8026-45F0-8607-5851D9A09611}" presName="level2Shape" presStyleLbl="node2" presStyleIdx="0" presStyleCnt="2"/>
      <dgm:spPr/>
      <dgm:t>
        <a:bodyPr/>
        <a:lstStyle/>
        <a:p>
          <a:endParaRPr lang="cs-CZ"/>
        </a:p>
      </dgm:t>
    </dgm:pt>
    <dgm:pt modelId="{87358C18-12B0-4BF1-9228-8A6A94FC237A}" type="pres">
      <dgm:prSet presAssocID="{3A75DCBA-8026-45F0-8607-5851D9A09611}" presName="hierChild3" presStyleCnt="0"/>
      <dgm:spPr/>
    </dgm:pt>
    <dgm:pt modelId="{5591A783-78E8-4064-9A7C-9BDFD02D4751}" type="pres">
      <dgm:prSet presAssocID="{99B33038-C789-43E8-8C86-75B65CB32AC5}" presName="Name25" presStyleLbl="parChTrans1D3" presStyleIdx="0" presStyleCnt="2"/>
      <dgm:spPr/>
      <dgm:t>
        <a:bodyPr/>
        <a:lstStyle/>
        <a:p>
          <a:endParaRPr lang="cs-CZ"/>
        </a:p>
      </dgm:t>
    </dgm:pt>
    <dgm:pt modelId="{94382371-8EFE-483F-9F72-F7368C27C07B}" type="pres">
      <dgm:prSet presAssocID="{99B33038-C789-43E8-8C86-75B65CB32AC5}" presName="connTx" presStyleLbl="parChTrans1D3" presStyleIdx="0" presStyleCnt="2"/>
      <dgm:spPr/>
      <dgm:t>
        <a:bodyPr/>
        <a:lstStyle/>
        <a:p>
          <a:endParaRPr lang="cs-CZ"/>
        </a:p>
      </dgm:t>
    </dgm:pt>
    <dgm:pt modelId="{156A10D5-99F7-492A-9D05-1120FB31211C}" type="pres">
      <dgm:prSet presAssocID="{43564F5F-7C75-428C-A58A-B7294D3D1FBF}" presName="Name30" presStyleCnt="0"/>
      <dgm:spPr/>
    </dgm:pt>
    <dgm:pt modelId="{59DAFFDC-1CEB-485B-AE57-08E21330D18C}" type="pres">
      <dgm:prSet presAssocID="{43564F5F-7C75-428C-A58A-B7294D3D1FBF}" presName="level2Shape" presStyleLbl="node3" presStyleIdx="0" presStyleCnt="2"/>
      <dgm:spPr/>
      <dgm:t>
        <a:bodyPr/>
        <a:lstStyle/>
        <a:p>
          <a:endParaRPr lang="cs-CZ"/>
        </a:p>
      </dgm:t>
    </dgm:pt>
    <dgm:pt modelId="{03CD8E1E-908C-4536-BFFD-E5F18D66FCA8}" type="pres">
      <dgm:prSet presAssocID="{43564F5F-7C75-428C-A58A-B7294D3D1FBF}" presName="hierChild3" presStyleCnt="0"/>
      <dgm:spPr/>
    </dgm:pt>
    <dgm:pt modelId="{56FC6609-B918-4EDB-9917-309B1CAC1879}" type="pres">
      <dgm:prSet presAssocID="{140DBCCF-03E8-4CB6-9814-72B0D8E6DC34}" presName="Name25" presStyleLbl="parChTrans1D2" presStyleIdx="1" presStyleCnt="2"/>
      <dgm:spPr/>
      <dgm:t>
        <a:bodyPr/>
        <a:lstStyle/>
        <a:p>
          <a:endParaRPr lang="cs-CZ"/>
        </a:p>
      </dgm:t>
    </dgm:pt>
    <dgm:pt modelId="{E0F383C1-4262-4150-ACAF-47A74CF145E5}" type="pres">
      <dgm:prSet presAssocID="{140DBCCF-03E8-4CB6-9814-72B0D8E6DC34}" presName="connTx" presStyleLbl="parChTrans1D2" presStyleIdx="1" presStyleCnt="2"/>
      <dgm:spPr/>
      <dgm:t>
        <a:bodyPr/>
        <a:lstStyle/>
        <a:p>
          <a:endParaRPr lang="cs-CZ"/>
        </a:p>
      </dgm:t>
    </dgm:pt>
    <dgm:pt modelId="{33C63699-5B4D-4EFD-B205-F5B2E3050859}" type="pres">
      <dgm:prSet presAssocID="{E1CC373C-06FC-4A05-A85E-2275B728D448}" presName="Name30" presStyleCnt="0"/>
      <dgm:spPr/>
    </dgm:pt>
    <dgm:pt modelId="{D3944A43-09F5-46C0-9373-1BB12535D92D}" type="pres">
      <dgm:prSet presAssocID="{E1CC373C-06FC-4A05-A85E-2275B728D448}" presName="level2Shape" presStyleLbl="node2" presStyleIdx="1" presStyleCnt="2"/>
      <dgm:spPr/>
      <dgm:t>
        <a:bodyPr/>
        <a:lstStyle/>
        <a:p>
          <a:endParaRPr lang="cs-CZ"/>
        </a:p>
      </dgm:t>
    </dgm:pt>
    <dgm:pt modelId="{059F9435-20DA-4E9E-A28A-6452E60449F1}" type="pres">
      <dgm:prSet presAssocID="{E1CC373C-06FC-4A05-A85E-2275B728D448}" presName="hierChild3" presStyleCnt="0"/>
      <dgm:spPr/>
    </dgm:pt>
    <dgm:pt modelId="{BA815F96-1DBE-4259-B17D-6E0BF24A047C}" type="pres">
      <dgm:prSet presAssocID="{EC5A0D4E-F686-4DA2-A334-E39CC67C2B76}" presName="Name25" presStyleLbl="parChTrans1D3" presStyleIdx="1" presStyleCnt="2"/>
      <dgm:spPr/>
      <dgm:t>
        <a:bodyPr/>
        <a:lstStyle/>
        <a:p>
          <a:endParaRPr lang="cs-CZ"/>
        </a:p>
      </dgm:t>
    </dgm:pt>
    <dgm:pt modelId="{6810A2F0-21EA-433E-A221-DFF030EA37A2}" type="pres">
      <dgm:prSet presAssocID="{EC5A0D4E-F686-4DA2-A334-E39CC67C2B76}" presName="connTx" presStyleLbl="parChTrans1D3" presStyleIdx="1" presStyleCnt="2"/>
      <dgm:spPr/>
      <dgm:t>
        <a:bodyPr/>
        <a:lstStyle/>
        <a:p>
          <a:endParaRPr lang="cs-CZ"/>
        </a:p>
      </dgm:t>
    </dgm:pt>
    <dgm:pt modelId="{55C7E187-3C75-4128-963F-C439282F10AA}" type="pres">
      <dgm:prSet presAssocID="{82E2F058-9FEC-4F41-AAC8-AB0B17F93515}" presName="Name30" presStyleCnt="0"/>
      <dgm:spPr/>
    </dgm:pt>
    <dgm:pt modelId="{0CCF4EE5-E559-46A1-B904-7DAD9FA295E8}" type="pres">
      <dgm:prSet presAssocID="{82E2F058-9FEC-4F41-AAC8-AB0B17F93515}" presName="level2Shape" presStyleLbl="node3" presStyleIdx="1" presStyleCnt="2" custScaleY="144735"/>
      <dgm:spPr/>
      <dgm:t>
        <a:bodyPr/>
        <a:lstStyle/>
        <a:p>
          <a:endParaRPr lang="cs-CZ"/>
        </a:p>
      </dgm:t>
    </dgm:pt>
    <dgm:pt modelId="{3CA1EA93-8DD1-4311-9E50-EFE2DDA0FD3E}" type="pres">
      <dgm:prSet presAssocID="{82E2F058-9FEC-4F41-AAC8-AB0B17F93515}" presName="hierChild3" presStyleCnt="0"/>
      <dgm:spPr/>
    </dgm:pt>
    <dgm:pt modelId="{5CA79589-9034-45FD-A59C-518BE4F9166A}" type="pres">
      <dgm:prSet presAssocID="{86695063-A427-4436-B8B9-F25D9F959550}" presName="Name25" presStyleLbl="parChTrans1D4" presStyleIdx="0" presStyleCnt="10"/>
      <dgm:spPr/>
      <dgm:t>
        <a:bodyPr/>
        <a:lstStyle/>
        <a:p>
          <a:endParaRPr lang="cs-CZ"/>
        </a:p>
      </dgm:t>
    </dgm:pt>
    <dgm:pt modelId="{85A71AD2-69A2-4087-8ED9-AB751F052630}" type="pres">
      <dgm:prSet presAssocID="{86695063-A427-4436-B8B9-F25D9F959550}" presName="connTx" presStyleLbl="parChTrans1D4" presStyleIdx="0" presStyleCnt="10"/>
      <dgm:spPr/>
      <dgm:t>
        <a:bodyPr/>
        <a:lstStyle/>
        <a:p>
          <a:endParaRPr lang="cs-CZ"/>
        </a:p>
      </dgm:t>
    </dgm:pt>
    <dgm:pt modelId="{16EA03D3-C348-4C79-828F-872FFD8BE8D3}" type="pres">
      <dgm:prSet presAssocID="{3D65788D-9537-4F21-8115-A9BFAD2F05B3}" presName="Name30" presStyleCnt="0"/>
      <dgm:spPr/>
    </dgm:pt>
    <dgm:pt modelId="{2A1C53A6-677B-4DA4-AB15-65CB04EC2215}" type="pres">
      <dgm:prSet presAssocID="{3D65788D-9537-4F21-8115-A9BFAD2F05B3}" presName="level2Shape" presStyleLbl="node4" presStyleIdx="0" presStyleCnt="10"/>
      <dgm:spPr/>
      <dgm:t>
        <a:bodyPr/>
        <a:lstStyle/>
        <a:p>
          <a:endParaRPr lang="cs-CZ"/>
        </a:p>
      </dgm:t>
    </dgm:pt>
    <dgm:pt modelId="{A4024110-01FC-467C-A59F-D314DDF6F99C}" type="pres">
      <dgm:prSet presAssocID="{3D65788D-9537-4F21-8115-A9BFAD2F05B3}" presName="hierChild3" presStyleCnt="0"/>
      <dgm:spPr/>
    </dgm:pt>
    <dgm:pt modelId="{3A068BF5-2CA4-4383-B484-42DEA92A4ABE}" type="pres">
      <dgm:prSet presAssocID="{5D0D155E-9878-4AB9-AC9C-831BE15D6043}" presName="Name25" presStyleLbl="parChTrans1D4" presStyleIdx="1" presStyleCnt="10"/>
      <dgm:spPr/>
      <dgm:t>
        <a:bodyPr/>
        <a:lstStyle/>
        <a:p>
          <a:endParaRPr lang="cs-CZ"/>
        </a:p>
      </dgm:t>
    </dgm:pt>
    <dgm:pt modelId="{D657FD4F-08CC-4A2C-910D-CB3E14188704}" type="pres">
      <dgm:prSet presAssocID="{5D0D155E-9878-4AB9-AC9C-831BE15D6043}" presName="connTx" presStyleLbl="parChTrans1D4" presStyleIdx="1" presStyleCnt="10"/>
      <dgm:spPr/>
      <dgm:t>
        <a:bodyPr/>
        <a:lstStyle/>
        <a:p>
          <a:endParaRPr lang="cs-CZ"/>
        </a:p>
      </dgm:t>
    </dgm:pt>
    <dgm:pt modelId="{31883CF4-8910-4E06-9D87-758D0B526F1E}" type="pres">
      <dgm:prSet presAssocID="{394ECE5A-8D4F-463B-9EC1-FDD708A56EA7}" presName="Name30" presStyleCnt="0"/>
      <dgm:spPr/>
    </dgm:pt>
    <dgm:pt modelId="{47013576-4452-4BAF-AB5D-154DE07669DD}" type="pres">
      <dgm:prSet presAssocID="{394ECE5A-8D4F-463B-9EC1-FDD708A56EA7}" presName="level2Shape" presStyleLbl="node4" presStyleIdx="1" presStyleCnt="10"/>
      <dgm:spPr/>
      <dgm:t>
        <a:bodyPr/>
        <a:lstStyle/>
        <a:p>
          <a:endParaRPr lang="cs-CZ"/>
        </a:p>
      </dgm:t>
    </dgm:pt>
    <dgm:pt modelId="{512711C8-9CDB-4095-A170-818673B757EF}" type="pres">
      <dgm:prSet presAssocID="{394ECE5A-8D4F-463B-9EC1-FDD708A56EA7}" presName="hierChild3" presStyleCnt="0"/>
      <dgm:spPr/>
    </dgm:pt>
    <dgm:pt modelId="{3A1FCF1C-61B7-4D88-A030-135E13EF88C5}" type="pres">
      <dgm:prSet presAssocID="{6959210D-A376-4831-8750-37F0475C50D4}" presName="Name25" presStyleLbl="parChTrans1D4" presStyleIdx="2" presStyleCnt="10"/>
      <dgm:spPr/>
      <dgm:t>
        <a:bodyPr/>
        <a:lstStyle/>
        <a:p>
          <a:endParaRPr lang="cs-CZ"/>
        </a:p>
      </dgm:t>
    </dgm:pt>
    <dgm:pt modelId="{36E0FBC9-4C35-4A78-89CC-90D493442FE8}" type="pres">
      <dgm:prSet presAssocID="{6959210D-A376-4831-8750-37F0475C50D4}" presName="connTx" presStyleLbl="parChTrans1D4" presStyleIdx="2" presStyleCnt="10"/>
      <dgm:spPr/>
      <dgm:t>
        <a:bodyPr/>
        <a:lstStyle/>
        <a:p>
          <a:endParaRPr lang="cs-CZ"/>
        </a:p>
      </dgm:t>
    </dgm:pt>
    <dgm:pt modelId="{D25E143D-870D-4AAF-8C9C-4226391D5F7A}" type="pres">
      <dgm:prSet presAssocID="{0CD6A0A6-B810-4B08-A083-CAF19B166587}" presName="Name30" presStyleCnt="0"/>
      <dgm:spPr/>
    </dgm:pt>
    <dgm:pt modelId="{3C3FE5A4-D03D-45BB-AA9B-3EC78D80E471}" type="pres">
      <dgm:prSet presAssocID="{0CD6A0A6-B810-4B08-A083-CAF19B166587}" presName="level2Shape" presStyleLbl="node4" presStyleIdx="2" presStyleCnt="10" custLinFactNeighborX="-434" custLinFactNeighborY="31292"/>
      <dgm:spPr/>
      <dgm:t>
        <a:bodyPr/>
        <a:lstStyle/>
        <a:p>
          <a:endParaRPr lang="cs-CZ"/>
        </a:p>
      </dgm:t>
    </dgm:pt>
    <dgm:pt modelId="{3994A0DB-082B-4248-BCDD-C0B172706300}" type="pres">
      <dgm:prSet presAssocID="{0CD6A0A6-B810-4B08-A083-CAF19B166587}" presName="hierChild3" presStyleCnt="0"/>
      <dgm:spPr/>
    </dgm:pt>
    <dgm:pt modelId="{BEA78C19-136A-4B26-9966-E45B340B8B85}" type="pres">
      <dgm:prSet presAssocID="{A7DC582C-9662-415C-A250-615115B2F146}" presName="Name25" presStyleLbl="parChTrans1D4" presStyleIdx="3" presStyleCnt="10"/>
      <dgm:spPr/>
      <dgm:t>
        <a:bodyPr/>
        <a:lstStyle/>
        <a:p>
          <a:endParaRPr lang="cs-CZ"/>
        </a:p>
      </dgm:t>
    </dgm:pt>
    <dgm:pt modelId="{BD01774E-A51D-43E4-A2D7-95EEA8334F61}" type="pres">
      <dgm:prSet presAssocID="{A7DC582C-9662-415C-A250-615115B2F146}" presName="connTx" presStyleLbl="parChTrans1D4" presStyleIdx="3" presStyleCnt="10"/>
      <dgm:spPr/>
      <dgm:t>
        <a:bodyPr/>
        <a:lstStyle/>
        <a:p>
          <a:endParaRPr lang="cs-CZ"/>
        </a:p>
      </dgm:t>
    </dgm:pt>
    <dgm:pt modelId="{6C0A4DE1-BD79-481E-BC10-AC212A9F3E54}" type="pres">
      <dgm:prSet presAssocID="{62E0A0D1-047B-4D51-AAFA-F8280DB33384}" presName="Name30" presStyleCnt="0"/>
      <dgm:spPr/>
    </dgm:pt>
    <dgm:pt modelId="{E17B95DC-C39F-417E-9641-C0A8D751D9B1}" type="pres">
      <dgm:prSet presAssocID="{62E0A0D1-047B-4D51-AAFA-F8280DB33384}" presName="level2Shape" presStyleLbl="node4" presStyleIdx="3" presStyleCnt="10" custLinFactNeighborX="-2190" custLinFactNeighborY="31292"/>
      <dgm:spPr/>
      <dgm:t>
        <a:bodyPr/>
        <a:lstStyle/>
        <a:p>
          <a:endParaRPr lang="cs-CZ"/>
        </a:p>
      </dgm:t>
    </dgm:pt>
    <dgm:pt modelId="{6DF4788F-F869-4464-B063-33FB1F5A8189}" type="pres">
      <dgm:prSet presAssocID="{62E0A0D1-047B-4D51-AAFA-F8280DB33384}" presName="hierChild3" presStyleCnt="0"/>
      <dgm:spPr/>
    </dgm:pt>
    <dgm:pt modelId="{5647B2F3-F20F-4428-A179-4395BAECF386}" type="pres">
      <dgm:prSet presAssocID="{1340B654-409D-4632-BB28-E97BA1DEC6E1}" presName="Name25" presStyleLbl="parChTrans1D4" presStyleIdx="4" presStyleCnt="10"/>
      <dgm:spPr/>
      <dgm:t>
        <a:bodyPr/>
        <a:lstStyle/>
        <a:p>
          <a:endParaRPr lang="cs-CZ"/>
        </a:p>
      </dgm:t>
    </dgm:pt>
    <dgm:pt modelId="{3D33F9FE-815B-4639-A2F3-B6107059CD54}" type="pres">
      <dgm:prSet presAssocID="{1340B654-409D-4632-BB28-E97BA1DEC6E1}" presName="connTx" presStyleLbl="parChTrans1D4" presStyleIdx="4" presStyleCnt="10"/>
      <dgm:spPr/>
      <dgm:t>
        <a:bodyPr/>
        <a:lstStyle/>
        <a:p>
          <a:endParaRPr lang="cs-CZ"/>
        </a:p>
      </dgm:t>
    </dgm:pt>
    <dgm:pt modelId="{6C272B9F-A349-415C-9122-EB3641FB3B2F}" type="pres">
      <dgm:prSet presAssocID="{8D9003BE-2ADC-42FE-906C-708A0A892D05}" presName="Name30" presStyleCnt="0"/>
      <dgm:spPr/>
    </dgm:pt>
    <dgm:pt modelId="{412C4574-2093-44C9-B63A-CED9ABBB5F48}" type="pres">
      <dgm:prSet presAssocID="{8D9003BE-2ADC-42FE-906C-708A0A892D05}" presName="level2Shape" presStyleLbl="node4" presStyleIdx="4" presStyleCnt="10"/>
      <dgm:spPr/>
      <dgm:t>
        <a:bodyPr/>
        <a:lstStyle/>
        <a:p>
          <a:endParaRPr lang="cs-CZ"/>
        </a:p>
      </dgm:t>
    </dgm:pt>
    <dgm:pt modelId="{4D4E3337-672D-4BE2-9507-A180DDA02477}" type="pres">
      <dgm:prSet presAssocID="{8D9003BE-2ADC-42FE-906C-708A0A892D05}" presName="hierChild3" presStyleCnt="0"/>
      <dgm:spPr/>
    </dgm:pt>
    <dgm:pt modelId="{0D2C6890-4116-4D00-BA15-9921E7B08F0E}" type="pres">
      <dgm:prSet presAssocID="{56EFD1E5-B918-48FB-9454-155693F5E6DE}" presName="Name25" presStyleLbl="parChTrans1D4" presStyleIdx="5" presStyleCnt="10"/>
      <dgm:spPr/>
      <dgm:t>
        <a:bodyPr/>
        <a:lstStyle/>
        <a:p>
          <a:endParaRPr lang="cs-CZ"/>
        </a:p>
      </dgm:t>
    </dgm:pt>
    <dgm:pt modelId="{6EE20B83-C31C-47B6-A013-6734294D7B3B}" type="pres">
      <dgm:prSet presAssocID="{56EFD1E5-B918-48FB-9454-155693F5E6DE}" presName="connTx" presStyleLbl="parChTrans1D4" presStyleIdx="5" presStyleCnt="10"/>
      <dgm:spPr/>
      <dgm:t>
        <a:bodyPr/>
        <a:lstStyle/>
        <a:p>
          <a:endParaRPr lang="cs-CZ"/>
        </a:p>
      </dgm:t>
    </dgm:pt>
    <dgm:pt modelId="{3FC3E366-C472-4C9A-83C4-47D906C4AE4F}" type="pres">
      <dgm:prSet presAssocID="{A1649B5A-4ADD-4E05-9415-A6FCDDFEAC25}" presName="Name30" presStyleCnt="0"/>
      <dgm:spPr/>
    </dgm:pt>
    <dgm:pt modelId="{87CF6006-1788-44CF-878A-60C222B881A5}" type="pres">
      <dgm:prSet presAssocID="{A1649B5A-4ADD-4E05-9415-A6FCDDFEAC25}" presName="level2Shape" presStyleLbl="node4" presStyleIdx="5" presStyleCnt="10"/>
      <dgm:spPr/>
      <dgm:t>
        <a:bodyPr/>
        <a:lstStyle/>
        <a:p>
          <a:endParaRPr lang="cs-CZ"/>
        </a:p>
      </dgm:t>
    </dgm:pt>
    <dgm:pt modelId="{7F7FC4B4-B26D-48A9-ADF1-6F6005A8D0FD}" type="pres">
      <dgm:prSet presAssocID="{A1649B5A-4ADD-4E05-9415-A6FCDDFEAC25}" presName="hierChild3" presStyleCnt="0"/>
      <dgm:spPr/>
    </dgm:pt>
    <dgm:pt modelId="{9E98571E-6CDD-400B-A2AE-44DAF989F9AF}" type="pres">
      <dgm:prSet presAssocID="{362C4A04-AC1F-4587-A4FE-A890DC622E0A}" presName="Name25" presStyleLbl="parChTrans1D4" presStyleIdx="6" presStyleCnt="10"/>
      <dgm:spPr/>
      <dgm:t>
        <a:bodyPr/>
        <a:lstStyle/>
        <a:p>
          <a:endParaRPr lang="cs-CZ"/>
        </a:p>
      </dgm:t>
    </dgm:pt>
    <dgm:pt modelId="{0FA11006-A279-4ABE-B6A8-AA655FB358C8}" type="pres">
      <dgm:prSet presAssocID="{362C4A04-AC1F-4587-A4FE-A890DC622E0A}" presName="connTx" presStyleLbl="parChTrans1D4" presStyleIdx="6" presStyleCnt="10"/>
      <dgm:spPr/>
      <dgm:t>
        <a:bodyPr/>
        <a:lstStyle/>
        <a:p>
          <a:endParaRPr lang="cs-CZ"/>
        </a:p>
      </dgm:t>
    </dgm:pt>
    <dgm:pt modelId="{3290FAC5-971E-4711-AC2F-E5E32A50B9BA}" type="pres">
      <dgm:prSet presAssocID="{D40A39E8-195F-4A1E-9028-B562DD73B94E}" presName="Name30" presStyleCnt="0"/>
      <dgm:spPr/>
    </dgm:pt>
    <dgm:pt modelId="{CEC036E1-37AF-4B8E-9E03-ADF79EE4CF8C}" type="pres">
      <dgm:prSet presAssocID="{D40A39E8-195F-4A1E-9028-B562DD73B94E}" presName="level2Shape" presStyleLbl="node4" presStyleIdx="6" presStyleCnt="10"/>
      <dgm:spPr/>
      <dgm:t>
        <a:bodyPr/>
        <a:lstStyle/>
        <a:p>
          <a:endParaRPr lang="cs-CZ"/>
        </a:p>
      </dgm:t>
    </dgm:pt>
    <dgm:pt modelId="{330DA599-C9CD-48D7-A3C5-C008A60F4276}" type="pres">
      <dgm:prSet presAssocID="{D40A39E8-195F-4A1E-9028-B562DD73B94E}" presName="hierChild3" presStyleCnt="0"/>
      <dgm:spPr/>
    </dgm:pt>
    <dgm:pt modelId="{772C5D90-E912-45B4-AEA3-5B084C25C451}" type="pres">
      <dgm:prSet presAssocID="{9FD33753-9324-4939-9157-7507D272205F}" presName="Name25" presStyleLbl="parChTrans1D4" presStyleIdx="7" presStyleCnt="10"/>
      <dgm:spPr/>
      <dgm:t>
        <a:bodyPr/>
        <a:lstStyle/>
        <a:p>
          <a:endParaRPr lang="cs-CZ"/>
        </a:p>
      </dgm:t>
    </dgm:pt>
    <dgm:pt modelId="{05EF7CA7-F8CF-458E-A4CD-462A11B38573}" type="pres">
      <dgm:prSet presAssocID="{9FD33753-9324-4939-9157-7507D272205F}" presName="connTx" presStyleLbl="parChTrans1D4" presStyleIdx="7" presStyleCnt="10"/>
      <dgm:spPr/>
      <dgm:t>
        <a:bodyPr/>
        <a:lstStyle/>
        <a:p>
          <a:endParaRPr lang="cs-CZ"/>
        </a:p>
      </dgm:t>
    </dgm:pt>
    <dgm:pt modelId="{94B1E47F-9872-4A21-8220-9337C7FAD5E7}" type="pres">
      <dgm:prSet presAssocID="{2858E37D-7BBB-411E-B8D1-B3F24331BC17}" presName="Name30" presStyleCnt="0"/>
      <dgm:spPr/>
    </dgm:pt>
    <dgm:pt modelId="{BFA45E4D-5499-46F1-A61C-903FF6B3F9CD}" type="pres">
      <dgm:prSet presAssocID="{2858E37D-7BBB-411E-B8D1-B3F24331BC17}" presName="level2Shape" presStyleLbl="node4" presStyleIdx="7" presStyleCnt="10"/>
      <dgm:spPr/>
      <dgm:t>
        <a:bodyPr/>
        <a:lstStyle/>
        <a:p>
          <a:endParaRPr lang="cs-CZ"/>
        </a:p>
      </dgm:t>
    </dgm:pt>
    <dgm:pt modelId="{92DCA6B1-686D-4FDB-93C3-E807E997FFA1}" type="pres">
      <dgm:prSet presAssocID="{2858E37D-7BBB-411E-B8D1-B3F24331BC17}" presName="hierChild3" presStyleCnt="0"/>
      <dgm:spPr/>
    </dgm:pt>
    <dgm:pt modelId="{9290C25B-3D94-43E1-90A4-FF293EC644C4}" type="pres">
      <dgm:prSet presAssocID="{8BBACCF3-414C-4559-B16E-E8F17AE2ADD7}" presName="Name25" presStyleLbl="parChTrans1D4" presStyleIdx="8" presStyleCnt="10"/>
      <dgm:spPr/>
      <dgm:t>
        <a:bodyPr/>
        <a:lstStyle/>
        <a:p>
          <a:endParaRPr lang="cs-CZ"/>
        </a:p>
      </dgm:t>
    </dgm:pt>
    <dgm:pt modelId="{15C259A1-17A7-47FA-9236-A932204E36ED}" type="pres">
      <dgm:prSet presAssocID="{8BBACCF3-414C-4559-B16E-E8F17AE2ADD7}" presName="connTx" presStyleLbl="parChTrans1D4" presStyleIdx="8" presStyleCnt="10"/>
      <dgm:spPr/>
      <dgm:t>
        <a:bodyPr/>
        <a:lstStyle/>
        <a:p>
          <a:endParaRPr lang="cs-CZ"/>
        </a:p>
      </dgm:t>
    </dgm:pt>
    <dgm:pt modelId="{509C2FC8-43C4-4DA8-A718-DA35EC7EBE74}" type="pres">
      <dgm:prSet presAssocID="{BADC1D89-E6EC-4A66-BBA4-B52FA9406B56}" presName="Name30" presStyleCnt="0"/>
      <dgm:spPr/>
    </dgm:pt>
    <dgm:pt modelId="{20D04985-4DC1-488C-B931-E8D35DB93A38}" type="pres">
      <dgm:prSet presAssocID="{BADC1D89-E6EC-4A66-BBA4-B52FA9406B56}" presName="level2Shape" presStyleLbl="node4" presStyleIdx="8" presStyleCnt="10"/>
      <dgm:spPr/>
      <dgm:t>
        <a:bodyPr/>
        <a:lstStyle/>
        <a:p>
          <a:endParaRPr lang="cs-CZ"/>
        </a:p>
      </dgm:t>
    </dgm:pt>
    <dgm:pt modelId="{9EC2F3BC-5DE7-484E-AEB6-356A03A6463B}" type="pres">
      <dgm:prSet presAssocID="{BADC1D89-E6EC-4A66-BBA4-B52FA9406B56}" presName="hierChild3" presStyleCnt="0"/>
      <dgm:spPr/>
    </dgm:pt>
    <dgm:pt modelId="{F7923F35-51B0-4F6E-8A77-84804A17F216}" type="pres">
      <dgm:prSet presAssocID="{20831A20-0DBB-4795-9674-B63E64B50D6A}" presName="Name25" presStyleLbl="parChTrans1D4" presStyleIdx="9" presStyleCnt="10"/>
      <dgm:spPr/>
      <dgm:t>
        <a:bodyPr/>
        <a:lstStyle/>
        <a:p>
          <a:endParaRPr lang="cs-CZ"/>
        </a:p>
      </dgm:t>
    </dgm:pt>
    <dgm:pt modelId="{47226929-53E7-4194-B6A0-95BCF0CC0EAA}" type="pres">
      <dgm:prSet presAssocID="{20831A20-0DBB-4795-9674-B63E64B50D6A}" presName="connTx" presStyleLbl="parChTrans1D4" presStyleIdx="9" presStyleCnt="10"/>
      <dgm:spPr/>
      <dgm:t>
        <a:bodyPr/>
        <a:lstStyle/>
        <a:p>
          <a:endParaRPr lang="cs-CZ"/>
        </a:p>
      </dgm:t>
    </dgm:pt>
    <dgm:pt modelId="{D06BE34F-0ADD-4EF8-9082-E6EAB9237678}" type="pres">
      <dgm:prSet presAssocID="{A178A0E3-E6A6-43F6-8D66-EFA31826D080}" presName="Name30" presStyleCnt="0"/>
      <dgm:spPr/>
    </dgm:pt>
    <dgm:pt modelId="{B3B7FF7C-F1B9-4343-B36F-6FFEEDF90D46}" type="pres">
      <dgm:prSet presAssocID="{A178A0E3-E6A6-43F6-8D66-EFA31826D080}" presName="level2Shape" presStyleLbl="node4" presStyleIdx="9" presStyleCnt="10"/>
      <dgm:spPr/>
      <dgm:t>
        <a:bodyPr/>
        <a:lstStyle/>
        <a:p>
          <a:endParaRPr lang="cs-CZ"/>
        </a:p>
      </dgm:t>
    </dgm:pt>
    <dgm:pt modelId="{5CE9C3FC-2E10-4C35-8750-C783EE266059}" type="pres">
      <dgm:prSet presAssocID="{A178A0E3-E6A6-43F6-8D66-EFA31826D080}" presName="hierChild3" presStyleCnt="0"/>
      <dgm:spPr/>
    </dgm:pt>
    <dgm:pt modelId="{6263D4A0-B934-4258-A321-1A68AC3BBAF2}" type="pres">
      <dgm:prSet presAssocID="{85613F8B-6C72-4EC7-BFD2-AD99A7EF64B6}" presName="bgShapesFlow" presStyleCnt="0"/>
      <dgm:spPr/>
    </dgm:pt>
  </dgm:ptLst>
  <dgm:cxnLst>
    <dgm:cxn modelId="{9859C8CC-8502-4CFE-8358-A1073DF693BF}" type="presOf" srcId="{EC5A0D4E-F686-4DA2-A334-E39CC67C2B76}" destId="{6810A2F0-21EA-433E-A221-DFF030EA37A2}" srcOrd="1" destOrd="0" presId="urn:microsoft.com/office/officeart/2005/8/layout/hierarchy5"/>
    <dgm:cxn modelId="{7FC3D6EC-3BB5-4577-AEBB-5429C350005A}" srcId="{82E2F058-9FEC-4F41-AAC8-AB0B17F93515}" destId="{3D65788D-9537-4F21-8115-A9BFAD2F05B3}" srcOrd="0" destOrd="0" parTransId="{86695063-A427-4436-B8B9-F25D9F959550}" sibTransId="{46B58A4E-B2E6-44D4-85D9-784D9C48E109}"/>
    <dgm:cxn modelId="{E0A75493-9AC6-4F92-8337-8AACDCC2A3D3}" type="presOf" srcId="{85613F8B-6C72-4EC7-BFD2-AD99A7EF64B6}" destId="{1979B14D-364D-4014-8CD0-8AE0CE9C6BEF}" srcOrd="0" destOrd="0" presId="urn:microsoft.com/office/officeart/2005/8/layout/hierarchy5"/>
    <dgm:cxn modelId="{97AE77A8-3042-407C-8E19-9B2F54A6D776}" srcId="{D40A39E8-195F-4A1E-9028-B562DD73B94E}" destId="{2858E37D-7BBB-411E-B8D1-B3F24331BC17}" srcOrd="0" destOrd="0" parTransId="{9FD33753-9324-4939-9157-7507D272205F}" sibTransId="{20D110D7-CEAE-4CFA-82D3-F691855FF732}"/>
    <dgm:cxn modelId="{17368B32-CFB7-4ECE-93B1-1706A46DF4CB}" srcId="{82E2F058-9FEC-4F41-AAC8-AB0B17F93515}" destId="{0CD6A0A6-B810-4B08-A083-CAF19B166587}" srcOrd="1" destOrd="0" parTransId="{6959210D-A376-4831-8750-37F0475C50D4}" sibTransId="{1813CCEB-B83B-419B-912A-E5B4D59B6C91}"/>
    <dgm:cxn modelId="{2828578B-1CEC-4FBE-8073-5804F2937208}" type="presOf" srcId="{362C4A04-AC1F-4587-A4FE-A890DC622E0A}" destId="{0FA11006-A279-4ABE-B6A8-AA655FB358C8}" srcOrd="1" destOrd="0" presId="urn:microsoft.com/office/officeart/2005/8/layout/hierarchy5"/>
    <dgm:cxn modelId="{6AAE650E-1F65-407F-B2DA-DC519FB84A10}" srcId="{3D65788D-9537-4F21-8115-A9BFAD2F05B3}" destId="{394ECE5A-8D4F-463B-9EC1-FDD708A56EA7}" srcOrd="0" destOrd="0" parTransId="{5D0D155E-9878-4AB9-AC9C-831BE15D6043}" sibTransId="{C0AFCE4E-68B1-4621-90E9-8093875ED78B}"/>
    <dgm:cxn modelId="{0A52C4CF-5F12-4C2C-9595-C66B69461FC2}" srcId="{C2523780-7512-4421-A816-7B143E7E48DD}" destId="{3A75DCBA-8026-45F0-8607-5851D9A09611}" srcOrd="0" destOrd="0" parTransId="{E0729B9E-9E82-4FF2-BC5C-7396FE6177A2}" sibTransId="{579C8C26-E568-4CB0-9CA7-A3892A3E453C}"/>
    <dgm:cxn modelId="{A75B1D28-7272-4990-B93F-5E268DEF6085}" type="presOf" srcId="{BADC1D89-E6EC-4A66-BBA4-B52FA9406B56}" destId="{20D04985-4DC1-488C-B931-E8D35DB93A38}" srcOrd="0" destOrd="0" presId="urn:microsoft.com/office/officeart/2005/8/layout/hierarchy5"/>
    <dgm:cxn modelId="{4821D3A5-9AD2-41A8-8910-C59975467953}" type="presOf" srcId="{1340B654-409D-4632-BB28-E97BA1DEC6E1}" destId="{3D33F9FE-815B-4639-A2F3-B6107059CD54}" srcOrd="1" destOrd="0" presId="urn:microsoft.com/office/officeart/2005/8/layout/hierarchy5"/>
    <dgm:cxn modelId="{E3192D91-801E-43A7-926F-E19214DBD477}" type="presOf" srcId="{3A75DCBA-8026-45F0-8607-5851D9A09611}" destId="{3CA5DD0A-9BE6-494D-B166-C489C211EACE}" srcOrd="0" destOrd="0" presId="urn:microsoft.com/office/officeart/2005/8/layout/hierarchy5"/>
    <dgm:cxn modelId="{F53F6594-BA4B-4C31-91C0-71F8A5B3FD18}" srcId="{8D9003BE-2ADC-42FE-906C-708A0A892D05}" destId="{A1649B5A-4ADD-4E05-9415-A6FCDDFEAC25}" srcOrd="0" destOrd="0" parTransId="{56EFD1E5-B918-48FB-9454-155693F5E6DE}" sibTransId="{D8324E68-77F1-48D4-AA96-24267E85BF60}"/>
    <dgm:cxn modelId="{6BB7F435-87CD-471B-989E-9A7003A6514A}" type="presOf" srcId="{9FD33753-9324-4939-9157-7507D272205F}" destId="{05EF7CA7-F8CF-458E-A4CD-462A11B38573}" srcOrd="1" destOrd="0" presId="urn:microsoft.com/office/officeart/2005/8/layout/hierarchy5"/>
    <dgm:cxn modelId="{95A62D2D-91B1-41CB-9F1A-697E4DD00E0A}" type="presOf" srcId="{362C4A04-AC1F-4587-A4FE-A890DC622E0A}" destId="{9E98571E-6CDD-400B-A2AE-44DAF989F9AF}" srcOrd="0" destOrd="0" presId="urn:microsoft.com/office/officeart/2005/8/layout/hierarchy5"/>
    <dgm:cxn modelId="{B3901A31-FE44-4F89-9215-E67AB3C131A7}" type="presOf" srcId="{9FD33753-9324-4939-9157-7507D272205F}" destId="{772C5D90-E912-45B4-AEA3-5B084C25C451}" srcOrd="0" destOrd="0" presId="urn:microsoft.com/office/officeart/2005/8/layout/hierarchy5"/>
    <dgm:cxn modelId="{C3300593-C663-4602-B7FF-C209B2213E76}" type="presOf" srcId="{86695063-A427-4436-B8B9-F25D9F959550}" destId="{5CA79589-9034-45FD-A59C-518BE4F9166A}" srcOrd="0" destOrd="0" presId="urn:microsoft.com/office/officeart/2005/8/layout/hierarchy5"/>
    <dgm:cxn modelId="{11C6052F-3581-42DD-BC1E-FDADD9E25630}" type="presOf" srcId="{8D9003BE-2ADC-42FE-906C-708A0A892D05}" destId="{412C4574-2093-44C9-B63A-CED9ABBB5F48}" srcOrd="0" destOrd="0" presId="urn:microsoft.com/office/officeart/2005/8/layout/hierarchy5"/>
    <dgm:cxn modelId="{923D86B1-4E75-4A78-8EAD-357FD7A44DF5}" type="presOf" srcId="{0CD6A0A6-B810-4B08-A083-CAF19B166587}" destId="{3C3FE5A4-D03D-45BB-AA9B-3EC78D80E471}" srcOrd="0" destOrd="0" presId="urn:microsoft.com/office/officeart/2005/8/layout/hierarchy5"/>
    <dgm:cxn modelId="{92B7A30C-BD69-4494-9390-B4DC0C6C9EE5}" srcId="{0CD6A0A6-B810-4B08-A083-CAF19B166587}" destId="{62E0A0D1-047B-4D51-AAFA-F8280DB33384}" srcOrd="0" destOrd="0" parTransId="{A7DC582C-9662-415C-A250-615115B2F146}" sibTransId="{8C3FD977-A144-4FD2-BCBA-0E1B0A677128}"/>
    <dgm:cxn modelId="{DEB63717-1F3E-4190-AFA5-20E0A35F8EF1}" type="presOf" srcId="{D40A39E8-195F-4A1E-9028-B562DD73B94E}" destId="{CEC036E1-37AF-4B8E-9E03-ADF79EE4CF8C}" srcOrd="0" destOrd="0" presId="urn:microsoft.com/office/officeart/2005/8/layout/hierarchy5"/>
    <dgm:cxn modelId="{E90F1FDB-EAFE-4A9C-811C-AB0A7B6B35A1}" type="presOf" srcId="{A7DC582C-9662-415C-A250-615115B2F146}" destId="{BD01774E-A51D-43E4-A2D7-95EEA8334F61}" srcOrd="1" destOrd="0" presId="urn:microsoft.com/office/officeart/2005/8/layout/hierarchy5"/>
    <dgm:cxn modelId="{AF616019-3758-4FCA-82DA-D7A951A662AB}" type="presOf" srcId="{140DBCCF-03E8-4CB6-9814-72B0D8E6DC34}" destId="{56FC6609-B918-4EDB-9917-309B1CAC1879}" srcOrd="0" destOrd="0" presId="urn:microsoft.com/office/officeart/2005/8/layout/hierarchy5"/>
    <dgm:cxn modelId="{2FF7150B-A412-49D8-B47C-FA0AFA694E91}" type="presOf" srcId="{2858E37D-7BBB-411E-B8D1-B3F24331BC17}" destId="{BFA45E4D-5499-46F1-A61C-903FF6B3F9CD}" srcOrd="0" destOrd="0" presId="urn:microsoft.com/office/officeart/2005/8/layout/hierarchy5"/>
    <dgm:cxn modelId="{2E10E344-4D9A-4EEE-89B6-DF6BA5654E59}" type="presOf" srcId="{A1649B5A-4ADD-4E05-9415-A6FCDDFEAC25}" destId="{87CF6006-1788-44CF-878A-60C222B881A5}" srcOrd="0" destOrd="0" presId="urn:microsoft.com/office/officeart/2005/8/layout/hierarchy5"/>
    <dgm:cxn modelId="{3801D34A-E6E0-4FAF-85E0-559BC9DA66CA}" type="presOf" srcId="{6959210D-A376-4831-8750-37F0475C50D4}" destId="{3A1FCF1C-61B7-4D88-A030-135E13EF88C5}" srcOrd="0" destOrd="0" presId="urn:microsoft.com/office/officeart/2005/8/layout/hierarchy5"/>
    <dgm:cxn modelId="{1EE1DFC6-0D66-4675-ADA8-48D25F638614}" srcId="{A1649B5A-4ADD-4E05-9415-A6FCDDFEAC25}" destId="{D40A39E8-195F-4A1E-9028-B562DD73B94E}" srcOrd="0" destOrd="0" parTransId="{362C4A04-AC1F-4587-A4FE-A890DC622E0A}" sibTransId="{2396952D-9D13-417A-A11C-961A948044CF}"/>
    <dgm:cxn modelId="{04B2E3C0-21E8-4478-9B86-62B60E5DAE68}" type="presOf" srcId="{99B33038-C789-43E8-8C86-75B65CB32AC5}" destId="{5591A783-78E8-4064-9A7C-9BDFD02D4751}" srcOrd="0" destOrd="0" presId="urn:microsoft.com/office/officeart/2005/8/layout/hierarchy5"/>
    <dgm:cxn modelId="{1062E9C9-991D-447D-AEA6-CDDE16A8FC29}" type="presOf" srcId="{A178A0E3-E6A6-43F6-8D66-EFA31826D080}" destId="{B3B7FF7C-F1B9-4343-B36F-6FFEEDF90D46}" srcOrd="0" destOrd="0" presId="urn:microsoft.com/office/officeart/2005/8/layout/hierarchy5"/>
    <dgm:cxn modelId="{39026225-A91E-4F58-8A7D-E01110AB1028}" type="presOf" srcId="{20831A20-0DBB-4795-9674-B63E64B50D6A}" destId="{F7923F35-51B0-4F6E-8A77-84804A17F216}" srcOrd="0" destOrd="0" presId="urn:microsoft.com/office/officeart/2005/8/layout/hierarchy5"/>
    <dgm:cxn modelId="{801B0757-D430-41F7-B3B4-4CC8ACF2D695}" type="presOf" srcId="{82E2F058-9FEC-4F41-AAC8-AB0B17F93515}" destId="{0CCF4EE5-E559-46A1-B904-7DAD9FA295E8}" srcOrd="0" destOrd="0" presId="urn:microsoft.com/office/officeart/2005/8/layout/hierarchy5"/>
    <dgm:cxn modelId="{29D5CB6E-69B2-48C5-BA4F-32FAFB28E948}" type="presOf" srcId="{20831A20-0DBB-4795-9674-B63E64B50D6A}" destId="{47226929-53E7-4194-B6A0-95BCF0CC0EAA}" srcOrd="1" destOrd="0" presId="urn:microsoft.com/office/officeart/2005/8/layout/hierarchy5"/>
    <dgm:cxn modelId="{684BF395-203A-4160-8A51-DE33B8313B25}" srcId="{85613F8B-6C72-4EC7-BFD2-AD99A7EF64B6}" destId="{C2523780-7512-4421-A816-7B143E7E48DD}" srcOrd="0" destOrd="0" parTransId="{7AE28137-C530-4671-A174-FFECBA812ACA}" sibTransId="{EB220911-3A9E-4E26-AF8A-C04929511713}"/>
    <dgm:cxn modelId="{D943891B-1A90-4258-BDCD-818D012F2A6E}" type="presOf" srcId="{56EFD1E5-B918-48FB-9454-155693F5E6DE}" destId="{0D2C6890-4116-4D00-BA15-9921E7B08F0E}" srcOrd="0" destOrd="0" presId="urn:microsoft.com/office/officeart/2005/8/layout/hierarchy5"/>
    <dgm:cxn modelId="{4ABCE475-989E-42DF-9115-69AFBD06EED4}" type="presOf" srcId="{E1CC373C-06FC-4A05-A85E-2275B728D448}" destId="{D3944A43-09F5-46C0-9373-1BB12535D92D}" srcOrd="0" destOrd="0" presId="urn:microsoft.com/office/officeart/2005/8/layout/hierarchy5"/>
    <dgm:cxn modelId="{29A73474-6B0E-4B3F-94A1-B131786189BD}" type="presOf" srcId="{6959210D-A376-4831-8750-37F0475C50D4}" destId="{36E0FBC9-4C35-4A78-89CC-90D493442FE8}" srcOrd="1" destOrd="0" presId="urn:microsoft.com/office/officeart/2005/8/layout/hierarchy5"/>
    <dgm:cxn modelId="{BF286C81-87EB-4341-B4C3-F97D6874AED1}" type="presOf" srcId="{EC5A0D4E-F686-4DA2-A334-E39CC67C2B76}" destId="{BA815F96-1DBE-4259-B17D-6E0BF24A047C}" srcOrd="0" destOrd="0" presId="urn:microsoft.com/office/officeart/2005/8/layout/hierarchy5"/>
    <dgm:cxn modelId="{6DB3DEB1-5149-4E98-B292-007203C500B2}" srcId="{82E2F058-9FEC-4F41-AAC8-AB0B17F93515}" destId="{8D9003BE-2ADC-42FE-906C-708A0A892D05}" srcOrd="2" destOrd="0" parTransId="{1340B654-409D-4632-BB28-E97BA1DEC6E1}" sibTransId="{EFD07661-741A-42A2-9B22-6E795268CA41}"/>
    <dgm:cxn modelId="{968A8221-5C29-43AE-B9B5-F49476A34556}" srcId="{E1CC373C-06FC-4A05-A85E-2275B728D448}" destId="{82E2F058-9FEC-4F41-AAC8-AB0B17F93515}" srcOrd="0" destOrd="0" parTransId="{EC5A0D4E-F686-4DA2-A334-E39CC67C2B76}" sibTransId="{80371B0E-62D8-43BC-92D0-BEB7742C025B}"/>
    <dgm:cxn modelId="{BA601DA5-1E9E-48CC-92E6-B9E3460F0E8A}" type="presOf" srcId="{E0729B9E-9E82-4FF2-BC5C-7396FE6177A2}" destId="{253823A7-B949-4A35-A3D0-09DBA90653C2}" srcOrd="0" destOrd="0" presId="urn:microsoft.com/office/officeart/2005/8/layout/hierarchy5"/>
    <dgm:cxn modelId="{296E0FEC-A4B2-48E3-81B4-1F714B97BF94}" type="presOf" srcId="{5D0D155E-9878-4AB9-AC9C-831BE15D6043}" destId="{D657FD4F-08CC-4A2C-910D-CB3E14188704}" srcOrd="1" destOrd="0" presId="urn:microsoft.com/office/officeart/2005/8/layout/hierarchy5"/>
    <dgm:cxn modelId="{D8CA7A32-0CC6-45D1-9A05-5EFDD1EF12AA}" type="presOf" srcId="{8BBACCF3-414C-4559-B16E-E8F17AE2ADD7}" destId="{9290C25B-3D94-43E1-90A4-FF293EC644C4}" srcOrd="0" destOrd="0" presId="urn:microsoft.com/office/officeart/2005/8/layout/hierarchy5"/>
    <dgm:cxn modelId="{59FB2687-1707-424A-9E6F-8A76C5858804}" type="presOf" srcId="{1340B654-409D-4632-BB28-E97BA1DEC6E1}" destId="{5647B2F3-F20F-4428-A179-4395BAECF386}" srcOrd="0" destOrd="0" presId="urn:microsoft.com/office/officeart/2005/8/layout/hierarchy5"/>
    <dgm:cxn modelId="{564A22B2-0B51-4D49-AD7A-ACB91C9D3FE5}" type="presOf" srcId="{5D0D155E-9878-4AB9-AC9C-831BE15D6043}" destId="{3A068BF5-2CA4-4383-B484-42DEA92A4ABE}" srcOrd="0" destOrd="0" presId="urn:microsoft.com/office/officeart/2005/8/layout/hierarchy5"/>
    <dgm:cxn modelId="{E291332B-E28E-4E10-BD7A-68452DC7DB46}" srcId="{BADC1D89-E6EC-4A66-BBA4-B52FA9406B56}" destId="{A178A0E3-E6A6-43F6-8D66-EFA31826D080}" srcOrd="0" destOrd="0" parTransId="{20831A20-0DBB-4795-9674-B63E64B50D6A}" sibTransId="{21CBE56E-CC20-41E9-928A-E7DC0C5D4859}"/>
    <dgm:cxn modelId="{CFF9DC92-A7AD-4CF3-BA76-475B95E19447}" type="presOf" srcId="{99B33038-C789-43E8-8C86-75B65CB32AC5}" destId="{94382371-8EFE-483F-9F72-F7368C27C07B}" srcOrd="1" destOrd="0" presId="urn:microsoft.com/office/officeart/2005/8/layout/hierarchy5"/>
    <dgm:cxn modelId="{E3C149B4-681E-4115-AC4D-8450E32B7137}" type="presOf" srcId="{8BBACCF3-414C-4559-B16E-E8F17AE2ADD7}" destId="{15C259A1-17A7-47FA-9236-A932204E36ED}" srcOrd="1" destOrd="0" presId="urn:microsoft.com/office/officeart/2005/8/layout/hierarchy5"/>
    <dgm:cxn modelId="{5E8C670F-7B49-462F-BAFF-4C91FA50D313}" type="presOf" srcId="{E0729B9E-9E82-4FF2-BC5C-7396FE6177A2}" destId="{3AFD8F1A-3716-42F9-829D-BC35E2213EFD}" srcOrd="1" destOrd="0" presId="urn:microsoft.com/office/officeart/2005/8/layout/hierarchy5"/>
    <dgm:cxn modelId="{2CA0BC6A-66C1-4D83-A239-B85AFFCEF8AB}" srcId="{A1649B5A-4ADD-4E05-9415-A6FCDDFEAC25}" destId="{BADC1D89-E6EC-4A66-BBA4-B52FA9406B56}" srcOrd="1" destOrd="0" parTransId="{8BBACCF3-414C-4559-B16E-E8F17AE2ADD7}" sibTransId="{22EEF995-ACD4-43C3-9A6C-199892887369}"/>
    <dgm:cxn modelId="{5F0E5E35-FDA4-4B28-9C84-97D9112D65E7}" srcId="{3A75DCBA-8026-45F0-8607-5851D9A09611}" destId="{43564F5F-7C75-428C-A58A-B7294D3D1FBF}" srcOrd="0" destOrd="0" parTransId="{99B33038-C789-43E8-8C86-75B65CB32AC5}" sibTransId="{0659B937-07F6-4029-859A-F0BAA8EFCC5C}"/>
    <dgm:cxn modelId="{55A0C89B-163D-41E7-BA0D-6E658163E018}" type="presOf" srcId="{394ECE5A-8D4F-463B-9EC1-FDD708A56EA7}" destId="{47013576-4452-4BAF-AB5D-154DE07669DD}" srcOrd="0" destOrd="0" presId="urn:microsoft.com/office/officeart/2005/8/layout/hierarchy5"/>
    <dgm:cxn modelId="{441D0AE7-3A6C-421D-BA46-285C7B2B74AF}" type="presOf" srcId="{140DBCCF-03E8-4CB6-9814-72B0D8E6DC34}" destId="{E0F383C1-4262-4150-ACAF-47A74CF145E5}" srcOrd="1" destOrd="0" presId="urn:microsoft.com/office/officeart/2005/8/layout/hierarchy5"/>
    <dgm:cxn modelId="{3B17B7EA-ECC4-46BF-9AEE-56EB5ED98123}" srcId="{C2523780-7512-4421-A816-7B143E7E48DD}" destId="{E1CC373C-06FC-4A05-A85E-2275B728D448}" srcOrd="1" destOrd="0" parTransId="{140DBCCF-03E8-4CB6-9814-72B0D8E6DC34}" sibTransId="{BF5059A7-10A9-4C99-8476-4424FEDF4CF0}"/>
    <dgm:cxn modelId="{07B4ABDD-9F03-4E97-9CE7-A32DB553A99D}" type="presOf" srcId="{A7DC582C-9662-415C-A250-615115B2F146}" destId="{BEA78C19-136A-4B26-9966-E45B340B8B85}" srcOrd="0" destOrd="0" presId="urn:microsoft.com/office/officeart/2005/8/layout/hierarchy5"/>
    <dgm:cxn modelId="{B6531D8D-2D0E-40CC-BCEE-5927FE706FDF}" type="presOf" srcId="{56EFD1E5-B918-48FB-9454-155693F5E6DE}" destId="{6EE20B83-C31C-47B6-A013-6734294D7B3B}" srcOrd="1" destOrd="0" presId="urn:microsoft.com/office/officeart/2005/8/layout/hierarchy5"/>
    <dgm:cxn modelId="{33D5590F-64BD-4948-BE64-7AB31E086425}" type="presOf" srcId="{62E0A0D1-047B-4D51-AAFA-F8280DB33384}" destId="{E17B95DC-C39F-417E-9641-C0A8D751D9B1}" srcOrd="0" destOrd="0" presId="urn:microsoft.com/office/officeart/2005/8/layout/hierarchy5"/>
    <dgm:cxn modelId="{F3835B5A-3587-4465-9B48-D1EB21A85A5B}" type="presOf" srcId="{3D65788D-9537-4F21-8115-A9BFAD2F05B3}" destId="{2A1C53A6-677B-4DA4-AB15-65CB04EC2215}" srcOrd="0" destOrd="0" presId="urn:microsoft.com/office/officeart/2005/8/layout/hierarchy5"/>
    <dgm:cxn modelId="{6C6DB76E-7FA2-41DC-B25C-8FEE325E1FE4}" type="presOf" srcId="{43564F5F-7C75-428C-A58A-B7294D3D1FBF}" destId="{59DAFFDC-1CEB-485B-AE57-08E21330D18C}" srcOrd="0" destOrd="0" presId="urn:microsoft.com/office/officeart/2005/8/layout/hierarchy5"/>
    <dgm:cxn modelId="{84742893-BF35-4ED8-871C-1F078BF933C3}" type="presOf" srcId="{C2523780-7512-4421-A816-7B143E7E48DD}" destId="{27F8DB5E-BFA8-4BF1-8DE5-7C4298485AEC}" srcOrd="0" destOrd="0" presId="urn:microsoft.com/office/officeart/2005/8/layout/hierarchy5"/>
    <dgm:cxn modelId="{3EB7AA04-42D5-4F1E-A8B8-9CA0D5954633}" type="presOf" srcId="{86695063-A427-4436-B8B9-F25D9F959550}" destId="{85A71AD2-69A2-4087-8ED9-AB751F052630}" srcOrd="1" destOrd="0" presId="urn:microsoft.com/office/officeart/2005/8/layout/hierarchy5"/>
    <dgm:cxn modelId="{962DDB64-A93D-4328-B9A3-380CF77E2D7F}" type="presParOf" srcId="{1979B14D-364D-4014-8CD0-8AE0CE9C6BEF}" destId="{C574E60E-883D-42DA-949D-DD4F79039D87}" srcOrd="0" destOrd="0" presId="urn:microsoft.com/office/officeart/2005/8/layout/hierarchy5"/>
    <dgm:cxn modelId="{7163A904-10A8-4823-A38B-E248C89AB1AE}" type="presParOf" srcId="{C574E60E-883D-42DA-949D-DD4F79039D87}" destId="{1BB79D41-B959-44AE-BC1D-704E10B70650}" srcOrd="0" destOrd="0" presId="urn:microsoft.com/office/officeart/2005/8/layout/hierarchy5"/>
    <dgm:cxn modelId="{13D6C806-4C13-4E02-B93C-EB1A92BA9E29}" type="presParOf" srcId="{1BB79D41-B959-44AE-BC1D-704E10B70650}" destId="{E2C0BF21-88B1-4614-90EE-2546B7187B2A}" srcOrd="0" destOrd="0" presId="urn:microsoft.com/office/officeart/2005/8/layout/hierarchy5"/>
    <dgm:cxn modelId="{F1780EF4-B898-4ACB-80A4-EC8E7ED03530}" type="presParOf" srcId="{E2C0BF21-88B1-4614-90EE-2546B7187B2A}" destId="{27F8DB5E-BFA8-4BF1-8DE5-7C4298485AEC}" srcOrd="0" destOrd="0" presId="urn:microsoft.com/office/officeart/2005/8/layout/hierarchy5"/>
    <dgm:cxn modelId="{D479DC16-484B-420C-8DE9-DBC90FC41AD3}" type="presParOf" srcId="{E2C0BF21-88B1-4614-90EE-2546B7187B2A}" destId="{D9820ABB-25C8-4D25-92F9-22C236BECE2B}" srcOrd="1" destOrd="0" presId="urn:microsoft.com/office/officeart/2005/8/layout/hierarchy5"/>
    <dgm:cxn modelId="{7170436C-19DB-4348-81CD-7B0CFBAAA154}" type="presParOf" srcId="{D9820ABB-25C8-4D25-92F9-22C236BECE2B}" destId="{253823A7-B949-4A35-A3D0-09DBA90653C2}" srcOrd="0" destOrd="0" presId="urn:microsoft.com/office/officeart/2005/8/layout/hierarchy5"/>
    <dgm:cxn modelId="{C03EDDE9-BC32-45D6-A4DC-6EC2373D8AF5}" type="presParOf" srcId="{253823A7-B949-4A35-A3D0-09DBA90653C2}" destId="{3AFD8F1A-3716-42F9-829D-BC35E2213EFD}" srcOrd="0" destOrd="0" presId="urn:microsoft.com/office/officeart/2005/8/layout/hierarchy5"/>
    <dgm:cxn modelId="{23D4B458-9A33-49DB-BDC3-2AE080F972E4}" type="presParOf" srcId="{D9820ABB-25C8-4D25-92F9-22C236BECE2B}" destId="{F17FD11D-E66D-435A-9F19-095A0C84C6E1}" srcOrd="1" destOrd="0" presId="urn:microsoft.com/office/officeart/2005/8/layout/hierarchy5"/>
    <dgm:cxn modelId="{BED03FF2-CD52-4F3E-836F-7884A31FD07C}" type="presParOf" srcId="{F17FD11D-E66D-435A-9F19-095A0C84C6E1}" destId="{3CA5DD0A-9BE6-494D-B166-C489C211EACE}" srcOrd="0" destOrd="0" presId="urn:microsoft.com/office/officeart/2005/8/layout/hierarchy5"/>
    <dgm:cxn modelId="{5CBEB201-C6D6-4976-8D1F-101077CE1F96}" type="presParOf" srcId="{F17FD11D-E66D-435A-9F19-095A0C84C6E1}" destId="{87358C18-12B0-4BF1-9228-8A6A94FC237A}" srcOrd="1" destOrd="0" presId="urn:microsoft.com/office/officeart/2005/8/layout/hierarchy5"/>
    <dgm:cxn modelId="{34655194-B133-4FEF-87F3-AF9E72E01E87}" type="presParOf" srcId="{87358C18-12B0-4BF1-9228-8A6A94FC237A}" destId="{5591A783-78E8-4064-9A7C-9BDFD02D4751}" srcOrd="0" destOrd="0" presId="urn:microsoft.com/office/officeart/2005/8/layout/hierarchy5"/>
    <dgm:cxn modelId="{597BE7A5-21E2-4196-8834-D7B0D20812E5}" type="presParOf" srcId="{5591A783-78E8-4064-9A7C-9BDFD02D4751}" destId="{94382371-8EFE-483F-9F72-F7368C27C07B}" srcOrd="0" destOrd="0" presId="urn:microsoft.com/office/officeart/2005/8/layout/hierarchy5"/>
    <dgm:cxn modelId="{F2294FB0-A2F5-4BC2-8CBF-8334C16D1DF1}" type="presParOf" srcId="{87358C18-12B0-4BF1-9228-8A6A94FC237A}" destId="{156A10D5-99F7-492A-9D05-1120FB31211C}" srcOrd="1" destOrd="0" presId="urn:microsoft.com/office/officeart/2005/8/layout/hierarchy5"/>
    <dgm:cxn modelId="{897B44A5-73C9-4B4C-96F9-1E7A002F7F2A}" type="presParOf" srcId="{156A10D5-99F7-492A-9D05-1120FB31211C}" destId="{59DAFFDC-1CEB-485B-AE57-08E21330D18C}" srcOrd="0" destOrd="0" presId="urn:microsoft.com/office/officeart/2005/8/layout/hierarchy5"/>
    <dgm:cxn modelId="{189CE52C-0CE4-43F7-A5FB-17C792AAFE3F}" type="presParOf" srcId="{156A10D5-99F7-492A-9D05-1120FB31211C}" destId="{03CD8E1E-908C-4536-BFFD-E5F18D66FCA8}" srcOrd="1" destOrd="0" presId="urn:microsoft.com/office/officeart/2005/8/layout/hierarchy5"/>
    <dgm:cxn modelId="{F1A400BD-ECF0-41FA-ACBC-5D80CE388904}" type="presParOf" srcId="{D9820ABB-25C8-4D25-92F9-22C236BECE2B}" destId="{56FC6609-B918-4EDB-9917-309B1CAC1879}" srcOrd="2" destOrd="0" presId="urn:microsoft.com/office/officeart/2005/8/layout/hierarchy5"/>
    <dgm:cxn modelId="{EA91AFE8-0C75-41C7-8B94-FFC33C766670}" type="presParOf" srcId="{56FC6609-B918-4EDB-9917-309B1CAC1879}" destId="{E0F383C1-4262-4150-ACAF-47A74CF145E5}" srcOrd="0" destOrd="0" presId="urn:microsoft.com/office/officeart/2005/8/layout/hierarchy5"/>
    <dgm:cxn modelId="{BD5B4469-E7AC-43F3-85BE-32A2FC692DFF}" type="presParOf" srcId="{D9820ABB-25C8-4D25-92F9-22C236BECE2B}" destId="{33C63699-5B4D-4EFD-B205-F5B2E3050859}" srcOrd="3" destOrd="0" presId="urn:microsoft.com/office/officeart/2005/8/layout/hierarchy5"/>
    <dgm:cxn modelId="{3C2B89B1-A0FF-4ED6-9E9E-A433E2A3F9AF}" type="presParOf" srcId="{33C63699-5B4D-4EFD-B205-F5B2E3050859}" destId="{D3944A43-09F5-46C0-9373-1BB12535D92D}" srcOrd="0" destOrd="0" presId="urn:microsoft.com/office/officeart/2005/8/layout/hierarchy5"/>
    <dgm:cxn modelId="{5236370A-E63D-41AB-B4AC-B206273BB4D8}" type="presParOf" srcId="{33C63699-5B4D-4EFD-B205-F5B2E3050859}" destId="{059F9435-20DA-4E9E-A28A-6452E60449F1}" srcOrd="1" destOrd="0" presId="urn:microsoft.com/office/officeart/2005/8/layout/hierarchy5"/>
    <dgm:cxn modelId="{0A960F3A-D12E-40B5-8775-C18CD397C2A2}" type="presParOf" srcId="{059F9435-20DA-4E9E-A28A-6452E60449F1}" destId="{BA815F96-1DBE-4259-B17D-6E0BF24A047C}" srcOrd="0" destOrd="0" presId="urn:microsoft.com/office/officeart/2005/8/layout/hierarchy5"/>
    <dgm:cxn modelId="{D561868B-6818-424F-A77B-1DC0D1C3021B}" type="presParOf" srcId="{BA815F96-1DBE-4259-B17D-6E0BF24A047C}" destId="{6810A2F0-21EA-433E-A221-DFF030EA37A2}" srcOrd="0" destOrd="0" presId="urn:microsoft.com/office/officeart/2005/8/layout/hierarchy5"/>
    <dgm:cxn modelId="{DC7A230C-9621-4ACD-9E7A-BC564E03F72D}" type="presParOf" srcId="{059F9435-20DA-4E9E-A28A-6452E60449F1}" destId="{55C7E187-3C75-4128-963F-C439282F10AA}" srcOrd="1" destOrd="0" presId="urn:microsoft.com/office/officeart/2005/8/layout/hierarchy5"/>
    <dgm:cxn modelId="{00238FDC-12DE-403F-AD3B-26B673134297}" type="presParOf" srcId="{55C7E187-3C75-4128-963F-C439282F10AA}" destId="{0CCF4EE5-E559-46A1-B904-7DAD9FA295E8}" srcOrd="0" destOrd="0" presId="urn:microsoft.com/office/officeart/2005/8/layout/hierarchy5"/>
    <dgm:cxn modelId="{9A54BD4B-9CD6-42CE-AE9F-62C3A342B808}" type="presParOf" srcId="{55C7E187-3C75-4128-963F-C439282F10AA}" destId="{3CA1EA93-8DD1-4311-9E50-EFE2DDA0FD3E}" srcOrd="1" destOrd="0" presId="urn:microsoft.com/office/officeart/2005/8/layout/hierarchy5"/>
    <dgm:cxn modelId="{63AA1145-EF95-448A-8F24-527CFF3944EB}" type="presParOf" srcId="{3CA1EA93-8DD1-4311-9E50-EFE2DDA0FD3E}" destId="{5CA79589-9034-45FD-A59C-518BE4F9166A}" srcOrd="0" destOrd="0" presId="urn:microsoft.com/office/officeart/2005/8/layout/hierarchy5"/>
    <dgm:cxn modelId="{2612992B-9450-4D9B-BDF9-F0C658BEA75B}" type="presParOf" srcId="{5CA79589-9034-45FD-A59C-518BE4F9166A}" destId="{85A71AD2-69A2-4087-8ED9-AB751F052630}" srcOrd="0" destOrd="0" presId="urn:microsoft.com/office/officeart/2005/8/layout/hierarchy5"/>
    <dgm:cxn modelId="{6B3DCB2E-2A7F-464A-9972-1B843DD0F569}" type="presParOf" srcId="{3CA1EA93-8DD1-4311-9E50-EFE2DDA0FD3E}" destId="{16EA03D3-C348-4C79-828F-872FFD8BE8D3}" srcOrd="1" destOrd="0" presId="urn:microsoft.com/office/officeart/2005/8/layout/hierarchy5"/>
    <dgm:cxn modelId="{1A04F82C-E71F-4879-A548-095358883C3F}" type="presParOf" srcId="{16EA03D3-C348-4C79-828F-872FFD8BE8D3}" destId="{2A1C53A6-677B-4DA4-AB15-65CB04EC2215}" srcOrd="0" destOrd="0" presId="urn:microsoft.com/office/officeart/2005/8/layout/hierarchy5"/>
    <dgm:cxn modelId="{2618DD08-038E-4B4B-8B64-65A761DF2223}" type="presParOf" srcId="{16EA03D3-C348-4C79-828F-872FFD8BE8D3}" destId="{A4024110-01FC-467C-A59F-D314DDF6F99C}" srcOrd="1" destOrd="0" presId="urn:microsoft.com/office/officeart/2005/8/layout/hierarchy5"/>
    <dgm:cxn modelId="{12766476-B813-418D-AC32-441C8D59FB1B}" type="presParOf" srcId="{A4024110-01FC-467C-A59F-D314DDF6F99C}" destId="{3A068BF5-2CA4-4383-B484-42DEA92A4ABE}" srcOrd="0" destOrd="0" presId="urn:microsoft.com/office/officeart/2005/8/layout/hierarchy5"/>
    <dgm:cxn modelId="{F49D15AB-589B-4723-8B5B-75B3AAF6973C}" type="presParOf" srcId="{3A068BF5-2CA4-4383-B484-42DEA92A4ABE}" destId="{D657FD4F-08CC-4A2C-910D-CB3E14188704}" srcOrd="0" destOrd="0" presId="urn:microsoft.com/office/officeart/2005/8/layout/hierarchy5"/>
    <dgm:cxn modelId="{FE1931D7-2B7E-467D-A265-EC028372DB0C}" type="presParOf" srcId="{A4024110-01FC-467C-A59F-D314DDF6F99C}" destId="{31883CF4-8910-4E06-9D87-758D0B526F1E}" srcOrd="1" destOrd="0" presId="urn:microsoft.com/office/officeart/2005/8/layout/hierarchy5"/>
    <dgm:cxn modelId="{8FA8DC1F-337D-40C4-9C9F-513A0A7E1005}" type="presParOf" srcId="{31883CF4-8910-4E06-9D87-758D0B526F1E}" destId="{47013576-4452-4BAF-AB5D-154DE07669DD}" srcOrd="0" destOrd="0" presId="urn:microsoft.com/office/officeart/2005/8/layout/hierarchy5"/>
    <dgm:cxn modelId="{B23BE45D-BC68-4724-97C8-94BACE4A308F}" type="presParOf" srcId="{31883CF4-8910-4E06-9D87-758D0B526F1E}" destId="{512711C8-9CDB-4095-A170-818673B757EF}" srcOrd="1" destOrd="0" presId="urn:microsoft.com/office/officeart/2005/8/layout/hierarchy5"/>
    <dgm:cxn modelId="{9D783455-D151-4C90-8ED3-75707AFBB20A}" type="presParOf" srcId="{3CA1EA93-8DD1-4311-9E50-EFE2DDA0FD3E}" destId="{3A1FCF1C-61B7-4D88-A030-135E13EF88C5}" srcOrd="2" destOrd="0" presId="urn:microsoft.com/office/officeart/2005/8/layout/hierarchy5"/>
    <dgm:cxn modelId="{76CB52CD-80EF-4BF4-B2C7-0AD5318A6418}" type="presParOf" srcId="{3A1FCF1C-61B7-4D88-A030-135E13EF88C5}" destId="{36E0FBC9-4C35-4A78-89CC-90D493442FE8}" srcOrd="0" destOrd="0" presId="urn:microsoft.com/office/officeart/2005/8/layout/hierarchy5"/>
    <dgm:cxn modelId="{A76F0F38-5298-4398-A3EC-D4D46F32AED0}" type="presParOf" srcId="{3CA1EA93-8DD1-4311-9E50-EFE2DDA0FD3E}" destId="{D25E143D-870D-4AAF-8C9C-4226391D5F7A}" srcOrd="3" destOrd="0" presId="urn:microsoft.com/office/officeart/2005/8/layout/hierarchy5"/>
    <dgm:cxn modelId="{8452EC67-700B-4AB8-8AFF-180109807021}" type="presParOf" srcId="{D25E143D-870D-4AAF-8C9C-4226391D5F7A}" destId="{3C3FE5A4-D03D-45BB-AA9B-3EC78D80E471}" srcOrd="0" destOrd="0" presId="urn:microsoft.com/office/officeart/2005/8/layout/hierarchy5"/>
    <dgm:cxn modelId="{40D30D47-5962-4D7B-B481-D1995FD37C91}" type="presParOf" srcId="{D25E143D-870D-4AAF-8C9C-4226391D5F7A}" destId="{3994A0DB-082B-4248-BCDD-C0B172706300}" srcOrd="1" destOrd="0" presId="urn:microsoft.com/office/officeart/2005/8/layout/hierarchy5"/>
    <dgm:cxn modelId="{1F5201F1-04AE-4A5D-8713-904DE8D8F4D8}" type="presParOf" srcId="{3994A0DB-082B-4248-BCDD-C0B172706300}" destId="{BEA78C19-136A-4B26-9966-E45B340B8B85}" srcOrd="0" destOrd="0" presId="urn:microsoft.com/office/officeart/2005/8/layout/hierarchy5"/>
    <dgm:cxn modelId="{EC4A0BE9-FCA8-4F28-BE53-9946811D6E06}" type="presParOf" srcId="{BEA78C19-136A-4B26-9966-E45B340B8B85}" destId="{BD01774E-A51D-43E4-A2D7-95EEA8334F61}" srcOrd="0" destOrd="0" presId="urn:microsoft.com/office/officeart/2005/8/layout/hierarchy5"/>
    <dgm:cxn modelId="{D9394167-15C0-47F8-855A-A4A739E97E4E}" type="presParOf" srcId="{3994A0DB-082B-4248-BCDD-C0B172706300}" destId="{6C0A4DE1-BD79-481E-BC10-AC212A9F3E54}" srcOrd="1" destOrd="0" presId="urn:microsoft.com/office/officeart/2005/8/layout/hierarchy5"/>
    <dgm:cxn modelId="{6EA8531E-DAC3-40B8-9E81-E26675F6BEE8}" type="presParOf" srcId="{6C0A4DE1-BD79-481E-BC10-AC212A9F3E54}" destId="{E17B95DC-C39F-417E-9641-C0A8D751D9B1}" srcOrd="0" destOrd="0" presId="urn:microsoft.com/office/officeart/2005/8/layout/hierarchy5"/>
    <dgm:cxn modelId="{A17375EB-FF82-4B32-A1DF-E981074B5A74}" type="presParOf" srcId="{6C0A4DE1-BD79-481E-BC10-AC212A9F3E54}" destId="{6DF4788F-F869-4464-B063-33FB1F5A8189}" srcOrd="1" destOrd="0" presId="urn:microsoft.com/office/officeart/2005/8/layout/hierarchy5"/>
    <dgm:cxn modelId="{A944B799-5022-4DE7-9C05-235FE295E2BC}" type="presParOf" srcId="{3CA1EA93-8DD1-4311-9E50-EFE2DDA0FD3E}" destId="{5647B2F3-F20F-4428-A179-4395BAECF386}" srcOrd="4" destOrd="0" presId="urn:microsoft.com/office/officeart/2005/8/layout/hierarchy5"/>
    <dgm:cxn modelId="{D6DE2E9B-3A7E-4CAC-8EE4-657E14E9EA4E}" type="presParOf" srcId="{5647B2F3-F20F-4428-A179-4395BAECF386}" destId="{3D33F9FE-815B-4639-A2F3-B6107059CD54}" srcOrd="0" destOrd="0" presId="urn:microsoft.com/office/officeart/2005/8/layout/hierarchy5"/>
    <dgm:cxn modelId="{65AB61F0-975B-4397-9F8F-148D0F73E0F4}" type="presParOf" srcId="{3CA1EA93-8DD1-4311-9E50-EFE2DDA0FD3E}" destId="{6C272B9F-A349-415C-9122-EB3641FB3B2F}" srcOrd="5" destOrd="0" presId="urn:microsoft.com/office/officeart/2005/8/layout/hierarchy5"/>
    <dgm:cxn modelId="{BFF9E3E3-D672-4715-BFBD-8303CEC35E15}" type="presParOf" srcId="{6C272B9F-A349-415C-9122-EB3641FB3B2F}" destId="{412C4574-2093-44C9-B63A-CED9ABBB5F48}" srcOrd="0" destOrd="0" presId="urn:microsoft.com/office/officeart/2005/8/layout/hierarchy5"/>
    <dgm:cxn modelId="{0971ACAA-41A5-4C54-9B2C-E7CC86A164E7}" type="presParOf" srcId="{6C272B9F-A349-415C-9122-EB3641FB3B2F}" destId="{4D4E3337-672D-4BE2-9507-A180DDA02477}" srcOrd="1" destOrd="0" presId="urn:microsoft.com/office/officeart/2005/8/layout/hierarchy5"/>
    <dgm:cxn modelId="{F0B77927-359E-442E-A97D-A9BF03E9EE6F}" type="presParOf" srcId="{4D4E3337-672D-4BE2-9507-A180DDA02477}" destId="{0D2C6890-4116-4D00-BA15-9921E7B08F0E}" srcOrd="0" destOrd="0" presId="urn:microsoft.com/office/officeart/2005/8/layout/hierarchy5"/>
    <dgm:cxn modelId="{9DF44298-1316-47F2-BA83-93851D5CB1A2}" type="presParOf" srcId="{0D2C6890-4116-4D00-BA15-9921E7B08F0E}" destId="{6EE20B83-C31C-47B6-A013-6734294D7B3B}" srcOrd="0" destOrd="0" presId="urn:microsoft.com/office/officeart/2005/8/layout/hierarchy5"/>
    <dgm:cxn modelId="{CDE7BC6B-B622-4B20-84AC-428FFE6BA70D}" type="presParOf" srcId="{4D4E3337-672D-4BE2-9507-A180DDA02477}" destId="{3FC3E366-C472-4C9A-83C4-47D906C4AE4F}" srcOrd="1" destOrd="0" presId="urn:microsoft.com/office/officeart/2005/8/layout/hierarchy5"/>
    <dgm:cxn modelId="{37702668-CC63-4507-88D0-B1C3FEAFCDD4}" type="presParOf" srcId="{3FC3E366-C472-4C9A-83C4-47D906C4AE4F}" destId="{87CF6006-1788-44CF-878A-60C222B881A5}" srcOrd="0" destOrd="0" presId="urn:microsoft.com/office/officeart/2005/8/layout/hierarchy5"/>
    <dgm:cxn modelId="{E76A64D1-5703-48B1-83DB-2D87182BE5B8}" type="presParOf" srcId="{3FC3E366-C472-4C9A-83C4-47D906C4AE4F}" destId="{7F7FC4B4-B26D-48A9-ADF1-6F6005A8D0FD}" srcOrd="1" destOrd="0" presId="urn:microsoft.com/office/officeart/2005/8/layout/hierarchy5"/>
    <dgm:cxn modelId="{2092C631-8AF5-483A-AB8A-537D80CB6B21}" type="presParOf" srcId="{7F7FC4B4-B26D-48A9-ADF1-6F6005A8D0FD}" destId="{9E98571E-6CDD-400B-A2AE-44DAF989F9AF}" srcOrd="0" destOrd="0" presId="urn:microsoft.com/office/officeart/2005/8/layout/hierarchy5"/>
    <dgm:cxn modelId="{80F0A200-4450-4440-9282-58777F12BB32}" type="presParOf" srcId="{9E98571E-6CDD-400B-A2AE-44DAF989F9AF}" destId="{0FA11006-A279-4ABE-B6A8-AA655FB358C8}" srcOrd="0" destOrd="0" presId="urn:microsoft.com/office/officeart/2005/8/layout/hierarchy5"/>
    <dgm:cxn modelId="{F65F5816-5DC2-4799-98A4-41065DEAB28A}" type="presParOf" srcId="{7F7FC4B4-B26D-48A9-ADF1-6F6005A8D0FD}" destId="{3290FAC5-971E-4711-AC2F-E5E32A50B9BA}" srcOrd="1" destOrd="0" presId="urn:microsoft.com/office/officeart/2005/8/layout/hierarchy5"/>
    <dgm:cxn modelId="{ECB73A94-D75D-4C79-A2F4-24FD6850244D}" type="presParOf" srcId="{3290FAC5-971E-4711-AC2F-E5E32A50B9BA}" destId="{CEC036E1-37AF-4B8E-9E03-ADF79EE4CF8C}" srcOrd="0" destOrd="0" presId="urn:microsoft.com/office/officeart/2005/8/layout/hierarchy5"/>
    <dgm:cxn modelId="{26963003-DC2C-4406-B7D2-DDD389EB9736}" type="presParOf" srcId="{3290FAC5-971E-4711-AC2F-E5E32A50B9BA}" destId="{330DA599-C9CD-48D7-A3C5-C008A60F4276}" srcOrd="1" destOrd="0" presId="urn:microsoft.com/office/officeart/2005/8/layout/hierarchy5"/>
    <dgm:cxn modelId="{4EDC2EA3-11B6-483C-A468-62AD3F3B7BD9}" type="presParOf" srcId="{330DA599-C9CD-48D7-A3C5-C008A60F4276}" destId="{772C5D90-E912-45B4-AEA3-5B084C25C451}" srcOrd="0" destOrd="0" presId="urn:microsoft.com/office/officeart/2005/8/layout/hierarchy5"/>
    <dgm:cxn modelId="{0124E91A-48B2-4290-88F9-92DA0B964643}" type="presParOf" srcId="{772C5D90-E912-45B4-AEA3-5B084C25C451}" destId="{05EF7CA7-F8CF-458E-A4CD-462A11B38573}" srcOrd="0" destOrd="0" presId="urn:microsoft.com/office/officeart/2005/8/layout/hierarchy5"/>
    <dgm:cxn modelId="{CA5D3279-ACA3-415F-A793-CE1BE054A22E}" type="presParOf" srcId="{330DA599-C9CD-48D7-A3C5-C008A60F4276}" destId="{94B1E47F-9872-4A21-8220-9337C7FAD5E7}" srcOrd="1" destOrd="0" presId="urn:microsoft.com/office/officeart/2005/8/layout/hierarchy5"/>
    <dgm:cxn modelId="{FF6325FF-0CC1-4DAD-8620-1971A4B47BD7}" type="presParOf" srcId="{94B1E47F-9872-4A21-8220-9337C7FAD5E7}" destId="{BFA45E4D-5499-46F1-A61C-903FF6B3F9CD}" srcOrd="0" destOrd="0" presId="urn:microsoft.com/office/officeart/2005/8/layout/hierarchy5"/>
    <dgm:cxn modelId="{C5EE2B25-3DAC-4F2B-B097-356B366A5C83}" type="presParOf" srcId="{94B1E47F-9872-4A21-8220-9337C7FAD5E7}" destId="{92DCA6B1-686D-4FDB-93C3-E807E997FFA1}" srcOrd="1" destOrd="0" presId="urn:microsoft.com/office/officeart/2005/8/layout/hierarchy5"/>
    <dgm:cxn modelId="{C37BB4F0-0D4B-4DF2-9631-DF5FF0C0F3B8}" type="presParOf" srcId="{7F7FC4B4-B26D-48A9-ADF1-6F6005A8D0FD}" destId="{9290C25B-3D94-43E1-90A4-FF293EC644C4}" srcOrd="2" destOrd="0" presId="urn:microsoft.com/office/officeart/2005/8/layout/hierarchy5"/>
    <dgm:cxn modelId="{6BAAC8EE-0E35-4E28-AC3A-1323771ADF0F}" type="presParOf" srcId="{9290C25B-3D94-43E1-90A4-FF293EC644C4}" destId="{15C259A1-17A7-47FA-9236-A932204E36ED}" srcOrd="0" destOrd="0" presId="urn:microsoft.com/office/officeart/2005/8/layout/hierarchy5"/>
    <dgm:cxn modelId="{1E47B917-6021-4B45-B2EA-181A790A5532}" type="presParOf" srcId="{7F7FC4B4-B26D-48A9-ADF1-6F6005A8D0FD}" destId="{509C2FC8-43C4-4DA8-A718-DA35EC7EBE74}" srcOrd="3" destOrd="0" presId="urn:microsoft.com/office/officeart/2005/8/layout/hierarchy5"/>
    <dgm:cxn modelId="{87B53E9C-6790-4799-95FF-45E93BA1BB91}" type="presParOf" srcId="{509C2FC8-43C4-4DA8-A718-DA35EC7EBE74}" destId="{20D04985-4DC1-488C-B931-E8D35DB93A38}" srcOrd="0" destOrd="0" presId="urn:microsoft.com/office/officeart/2005/8/layout/hierarchy5"/>
    <dgm:cxn modelId="{95B66282-7CAE-4502-98CC-B78BC1188FEF}" type="presParOf" srcId="{509C2FC8-43C4-4DA8-A718-DA35EC7EBE74}" destId="{9EC2F3BC-5DE7-484E-AEB6-356A03A6463B}" srcOrd="1" destOrd="0" presId="urn:microsoft.com/office/officeart/2005/8/layout/hierarchy5"/>
    <dgm:cxn modelId="{E9419251-507A-4C34-B337-A9563E4E62F8}" type="presParOf" srcId="{9EC2F3BC-5DE7-484E-AEB6-356A03A6463B}" destId="{F7923F35-51B0-4F6E-8A77-84804A17F216}" srcOrd="0" destOrd="0" presId="urn:microsoft.com/office/officeart/2005/8/layout/hierarchy5"/>
    <dgm:cxn modelId="{CC064504-4E91-482F-BE0E-6E49A3108B6D}" type="presParOf" srcId="{F7923F35-51B0-4F6E-8A77-84804A17F216}" destId="{47226929-53E7-4194-B6A0-95BCF0CC0EAA}" srcOrd="0" destOrd="0" presId="urn:microsoft.com/office/officeart/2005/8/layout/hierarchy5"/>
    <dgm:cxn modelId="{7A98FB07-25BF-4FD0-B408-6A5731EBBC20}" type="presParOf" srcId="{9EC2F3BC-5DE7-484E-AEB6-356A03A6463B}" destId="{D06BE34F-0ADD-4EF8-9082-E6EAB9237678}" srcOrd="1" destOrd="0" presId="urn:microsoft.com/office/officeart/2005/8/layout/hierarchy5"/>
    <dgm:cxn modelId="{200E5784-28B5-40CF-BE31-7C71B828A4A3}" type="presParOf" srcId="{D06BE34F-0ADD-4EF8-9082-E6EAB9237678}" destId="{B3B7FF7C-F1B9-4343-B36F-6FFEEDF90D46}" srcOrd="0" destOrd="0" presId="urn:microsoft.com/office/officeart/2005/8/layout/hierarchy5"/>
    <dgm:cxn modelId="{384F2683-0221-4F07-883A-2C7906685FC3}" type="presParOf" srcId="{D06BE34F-0ADD-4EF8-9082-E6EAB9237678}" destId="{5CE9C3FC-2E10-4C35-8750-C783EE266059}" srcOrd="1" destOrd="0" presId="urn:microsoft.com/office/officeart/2005/8/layout/hierarchy5"/>
    <dgm:cxn modelId="{6B8E01F5-0649-4F8D-81E6-243603A2D024}" type="presParOf" srcId="{1979B14D-364D-4014-8CD0-8AE0CE9C6BEF}" destId="{6263D4A0-B934-4258-A321-1A68AC3BBAF2}" srcOrd="1" destOrd="0" presId="urn:microsoft.com/office/officeart/2005/8/layout/hierarchy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F8DB5E-BFA8-4BF1-8DE5-7C4298485AEC}">
      <dsp:nvSpPr>
        <dsp:cNvPr id="0" name=""/>
        <dsp:cNvSpPr/>
      </dsp:nvSpPr>
      <dsp:spPr>
        <a:xfrm>
          <a:off x="3655" y="1204146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1"/>
              </a:solidFill>
            </a:rPr>
            <a:t>INTERVENCE</a:t>
          </a:r>
          <a:endParaRPr lang="cs-CZ" sz="700" b="1" kern="1200" dirty="0">
            <a:solidFill>
              <a:schemeClr val="tx1"/>
            </a:solidFill>
          </a:endParaRPr>
        </a:p>
      </dsp:txBody>
      <dsp:txXfrm>
        <a:off x="16995" y="1217486"/>
        <a:ext cx="884275" cy="428797"/>
      </dsp:txXfrm>
    </dsp:sp>
    <dsp:sp modelId="{253823A7-B949-4A35-A3D0-09DBA90653C2}">
      <dsp:nvSpPr>
        <dsp:cNvPr id="0" name=""/>
        <dsp:cNvSpPr/>
      </dsp:nvSpPr>
      <dsp:spPr>
        <a:xfrm rot="18103853">
          <a:off x="750385" y="1126404"/>
          <a:ext cx="692833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692833" y="108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1079481" y="1119927"/>
        <a:ext cx="34641" cy="34641"/>
      </dsp:txXfrm>
    </dsp:sp>
    <dsp:sp modelId="{3CA5DD0A-9BE6-494D-B166-C489C211EACE}">
      <dsp:nvSpPr>
        <dsp:cNvPr id="0" name=""/>
        <dsp:cNvSpPr/>
      </dsp:nvSpPr>
      <dsp:spPr>
        <a:xfrm>
          <a:off x="1278993" y="614872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ANO</a:t>
          </a:r>
          <a:endParaRPr lang="cs-CZ" sz="700" b="0" kern="1200" dirty="0"/>
        </a:p>
      </dsp:txBody>
      <dsp:txXfrm>
        <a:off x="1292333" y="628212"/>
        <a:ext cx="884275" cy="428797"/>
      </dsp:txXfrm>
    </dsp:sp>
    <dsp:sp modelId="{5591A783-78E8-4064-9A7C-9BDFD02D4751}">
      <dsp:nvSpPr>
        <dsp:cNvPr id="0" name=""/>
        <dsp:cNvSpPr/>
      </dsp:nvSpPr>
      <dsp:spPr>
        <a:xfrm>
          <a:off x="2189949" y="831767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2363030" y="833501"/>
        <a:ext cx="18219" cy="18219"/>
      </dsp:txXfrm>
    </dsp:sp>
    <dsp:sp modelId="{59DAFFDC-1CEB-485B-AE57-08E21330D18C}">
      <dsp:nvSpPr>
        <dsp:cNvPr id="0" name=""/>
        <dsp:cNvSpPr/>
      </dsp:nvSpPr>
      <dsp:spPr>
        <a:xfrm>
          <a:off x="2554331" y="614872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900" b="1" kern="1200" dirty="0" smtClean="0">
              <a:solidFill>
                <a:schemeClr val="tx2"/>
              </a:solidFill>
            </a:rPr>
            <a:t>KH                    (KLH-20)</a:t>
          </a:r>
          <a:endParaRPr lang="cs-CZ" sz="900" b="1" kern="1200" dirty="0">
            <a:solidFill>
              <a:schemeClr val="tx2"/>
            </a:solidFill>
          </a:endParaRPr>
        </a:p>
      </dsp:txBody>
      <dsp:txXfrm>
        <a:off x="2567671" y="628212"/>
        <a:ext cx="884275" cy="428797"/>
      </dsp:txXfrm>
    </dsp:sp>
    <dsp:sp modelId="{56FC6609-B918-4EDB-9917-309B1CAC1879}">
      <dsp:nvSpPr>
        <dsp:cNvPr id="0" name=""/>
        <dsp:cNvSpPr/>
      </dsp:nvSpPr>
      <dsp:spPr>
        <a:xfrm rot="3496147">
          <a:off x="750385" y="1715679"/>
          <a:ext cx="692833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692833" y="1084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1079481" y="1709201"/>
        <a:ext cx="34641" cy="34641"/>
      </dsp:txXfrm>
    </dsp:sp>
    <dsp:sp modelId="{D3944A43-09F5-46C0-9373-1BB12535D92D}">
      <dsp:nvSpPr>
        <dsp:cNvPr id="0" name=""/>
        <dsp:cNvSpPr/>
      </dsp:nvSpPr>
      <dsp:spPr>
        <a:xfrm>
          <a:off x="1278993" y="179342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NE</a:t>
          </a:r>
          <a:endParaRPr lang="cs-CZ" sz="700" b="0" kern="1200" dirty="0"/>
        </a:p>
      </dsp:txBody>
      <dsp:txXfrm>
        <a:off x="1292333" y="1806760"/>
        <a:ext cx="884275" cy="428797"/>
      </dsp:txXfrm>
    </dsp:sp>
    <dsp:sp modelId="{BA815F96-1DBE-4259-B17D-6E0BF24A047C}">
      <dsp:nvSpPr>
        <dsp:cNvPr id="0" name=""/>
        <dsp:cNvSpPr/>
      </dsp:nvSpPr>
      <dsp:spPr>
        <a:xfrm>
          <a:off x="2189949" y="2010316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2363030" y="2012050"/>
        <a:ext cx="18219" cy="18219"/>
      </dsp:txXfrm>
    </dsp:sp>
    <dsp:sp modelId="{0CCF4EE5-E559-46A1-B904-7DAD9FA295E8}">
      <dsp:nvSpPr>
        <dsp:cNvPr id="0" name=""/>
        <dsp:cNvSpPr/>
      </dsp:nvSpPr>
      <dsp:spPr>
        <a:xfrm>
          <a:off x="2554331" y="1691541"/>
          <a:ext cx="910955" cy="659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BEZPEČNOST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ÚČINNOST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JINÝ CÍL</a:t>
          </a:r>
          <a:endParaRPr lang="cs-CZ" sz="700" b="1" kern="1200" dirty="0"/>
        </a:p>
      </dsp:txBody>
      <dsp:txXfrm>
        <a:off x="2573639" y="1710849"/>
        <a:ext cx="872339" cy="620619"/>
      </dsp:txXfrm>
    </dsp:sp>
    <dsp:sp modelId="{5CA79589-9034-45FD-A59C-518BE4F9166A}">
      <dsp:nvSpPr>
        <dsp:cNvPr id="0" name=""/>
        <dsp:cNvSpPr/>
      </dsp:nvSpPr>
      <dsp:spPr>
        <a:xfrm rot="17945813">
          <a:off x="3272821" y="1682941"/>
          <a:ext cx="749313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749313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3628745" y="1675052"/>
        <a:ext cx="37465" cy="37465"/>
      </dsp:txXfrm>
    </dsp:sp>
    <dsp:sp modelId="{2A1C53A6-677B-4DA4-AB15-65CB04EC2215}">
      <dsp:nvSpPr>
        <dsp:cNvPr id="0" name=""/>
        <dsp:cNvSpPr/>
      </dsp:nvSpPr>
      <dsp:spPr>
        <a:xfrm>
          <a:off x="3829669" y="1138671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BEZPEČNOST</a:t>
          </a:r>
          <a:endParaRPr lang="cs-CZ" sz="700" b="0" kern="1200" dirty="0"/>
        </a:p>
      </dsp:txBody>
      <dsp:txXfrm>
        <a:off x="3843009" y="1152011"/>
        <a:ext cx="884275" cy="428797"/>
      </dsp:txXfrm>
    </dsp:sp>
    <dsp:sp modelId="{3A068BF5-2CA4-4383-B484-42DEA92A4ABE}">
      <dsp:nvSpPr>
        <dsp:cNvPr id="0" name=""/>
        <dsp:cNvSpPr/>
      </dsp:nvSpPr>
      <dsp:spPr>
        <a:xfrm>
          <a:off x="4740625" y="1355566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4913706" y="1357300"/>
        <a:ext cx="18219" cy="18219"/>
      </dsp:txXfrm>
    </dsp:sp>
    <dsp:sp modelId="{47013576-4452-4BAF-AB5D-154DE07669DD}">
      <dsp:nvSpPr>
        <dsp:cNvPr id="0" name=""/>
        <dsp:cNvSpPr/>
      </dsp:nvSpPr>
      <dsp:spPr>
        <a:xfrm>
          <a:off x="5105007" y="1138671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PASS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(PHV-3)</a:t>
          </a:r>
          <a:endParaRPr lang="cs-CZ" sz="700" b="1" kern="1200" dirty="0">
            <a:solidFill>
              <a:schemeClr val="tx2"/>
            </a:solidFill>
          </a:endParaRPr>
        </a:p>
      </dsp:txBody>
      <dsp:txXfrm>
        <a:off x="5118347" y="1152011"/>
        <a:ext cx="884275" cy="428797"/>
      </dsp:txXfrm>
    </dsp:sp>
    <dsp:sp modelId="{3A1FCF1C-61B7-4D88-A030-135E13EF88C5}">
      <dsp:nvSpPr>
        <dsp:cNvPr id="0" name=""/>
        <dsp:cNvSpPr/>
      </dsp:nvSpPr>
      <dsp:spPr>
        <a:xfrm rot="110395">
          <a:off x="3465194" y="2016105"/>
          <a:ext cx="360614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0614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3636486" y="2017933"/>
        <a:ext cx="18030" cy="18030"/>
      </dsp:txXfrm>
    </dsp:sp>
    <dsp:sp modelId="{3C3FE5A4-D03D-45BB-AA9B-3EC78D80E471}">
      <dsp:nvSpPr>
        <dsp:cNvPr id="0" name=""/>
        <dsp:cNvSpPr/>
      </dsp:nvSpPr>
      <dsp:spPr>
        <a:xfrm>
          <a:off x="3825716" y="1804999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ÚČINNOST</a:t>
          </a:r>
          <a:endParaRPr lang="cs-CZ" sz="700" b="0" kern="1200" dirty="0"/>
        </a:p>
      </dsp:txBody>
      <dsp:txXfrm>
        <a:off x="3839056" y="1818339"/>
        <a:ext cx="884275" cy="428797"/>
      </dsp:txXfrm>
    </dsp:sp>
    <dsp:sp modelId="{BEA78C19-136A-4B26-9966-E45B340B8B85}">
      <dsp:nvSpPr>
        <dsp:cNvPr id="0" name=""/>
        <dsp:cNvSpPr/>
      </dsp:nvSpPr>
      <dsp:spPr>
        <a:xfrm>
          <a:off x="4736671" y="2021894"/>
          <a:ext cx="348385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48385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4902155" y="2024028"/>
        <a:ext cx="17419" cy="17419"/>
      </dsp:txXfrm>
    </dsp:sp>
    <dsp:sp modelId="{E17B95DC-C39F-417E-9641-C0A8D751D9B1}">
      <dsp:nvSpPr>
        <dsp:cNvPr id="0" name=""/>
        <dsp:cNvSpPr/>
      </dsp:nvSpPr>
      <dsp:spPr>
        <a:xfrm>
          <a:off x="5085057" y="1804999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>
                  <a:lumMod val="75000"/>
                </a:schemeClr>
              </a:solidFill>
            </a:rPr>
            <a:t>PAES</a:t>
          </a:r>
          <a:endParaRPr lang="cs-CZ" sz="700" b="1" kern="1200" dirty="0">
            <a:solidFill>
              <a:schemeClr val="tx2">
                <a:lumMod val="75000"/>
              </a:schemeClr>
            </a:solidFill>
          </a:endParaRPr>
        </a:p>
      </dsp:txBody>
      <dsp:txXfrm>
        <a:off x="5098397" y="1818339"/>
        <a:ext cx="884275" cy="428797"/>
      </dsp:txXfrm>
    </dsp:sp>
    <dsp:sp modelId="{5647B2F3-F20F-4428-A179-4395BAECF386}">
      <dsp:nvSpPr>
        <dsp:cNvPr id="0" name=""/>
        <dsp:cNvSpPr/>
      </dsp:nvSpPr>
      <dsp:spPr>
        <a:xfrm rot="3654187">
          <a:off x="3272821" y="2337691"/>
          <a:ext cx="749313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749313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/>
        </a:p>
      </dsp:txBody>
      <dsp:txXfrm>
        <a:off x="3628745" y="2329801"/>
        <a:ext cx="37465" cy="37465"/>
      </dsp:txXfrm>
    </dsp:sp>
    <dsp:sp modelId="{412C4574-2093-44C9-B63A-CED9ABBB5F48}">
      <dsp:nvSpPr>
        <dsp:cNvPr id="0" name=""/>
        <dsp:cNvSpPr/>
      </dsp:nvSpPr>
      <dsp:spPr>
        <a:xfrm>
          <a:off x="3829669" y="24481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JINÝ CÍL</a:t>
          </a:r>
          <a:endParaRPr lang="cs-CZ" sz="700" b="0" kern="1200" dirty="0"/>
        </a:p>
      </dsp:txBody>
      <dsp:txXfrm>
        <a:off x="3843009" y="2461510"/>
        <a:ext cx="884275" cy="428797"/>
      </dsp:txXfrm>
    </dsp:sp>
    <dsp:sp modelId="{0D2C6890-4116-4D00-BA15-9921E7B08F0E}">
      <dsp:nvSpPr>
        <dsp:cNvPr id="0" name=""/>
        <dsp:cNvSpPr/>
      </dsp:nvSpPr>
      <dsp:spPr>
        <a:xfrm>
          <a:off x="4740625" y="2665065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4913706" y="2666799"/>
        <a:ext cx="18219" cy="18219"/>
      </dsp:txXfrm>
    </dsp:sp>
    <dsp:sp modelId="{87CF6006-1788-44CF-878A-60C222B881A5}">
      <dsp:nvSpPr>
        <dsp:cNvPr id="0" name=""/>
        <dsp:cNvSpPr/>
      </dsp:nvSpPr>
      <dsp:spPr>
        <a:xfrm>
          <a:off x="5105007" y="24481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/>
            <a:t>MARKETINGOVÉ ÚČELY</a:t>
          </a:r>
          <a:endParaRPr lang="cs-CZ" sz="700" b="1" kern="1200" dirty="0"/>
        </a:p>
      </dsp:txBody>
      <dsp:txXfrm>
        <a:off x="5118347" y="2461510"/>
        <a:ext cx="884275" cy="428797"/>
      </dsp:txXfrm>
    </dsp:sp>
    <dsp:sp modelId="{9E98571E-6CDD-400B-A2AE-44DAF989F9AF}">
      <dsp:nvSpPr>
        <dsp:cNvPr id="0" name=""/>
        <dsp:cNvSpPr/>
      </dsp:nvSpPr>
      <dsp:spPr>
        <a:xfrm rot="19457599">
          <a:off x="5973785" y="2534115"/>
          <a:ext cx="448738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448738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6186936" y="2533740"/>
        <a:ext cx="22436" cy="22436"/>
      </dsp:txXfrm>
    </dsp:sp>
    <dsp:sp modelId="{CEC036E1-37AF-4B8E-9E03-ADF79EE4CF8C}">
      <dsp:nvSpPr>
        <dsp:cNvPr id="0" name=""/>
        <dsp:cNvSpPr/>
      </dsp:nvSpPr>
      <dsp:spPr>
        <a:xfrm>
          <a:off x="6380345" y="21862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ANO</a:t>
          </a:r>
          <a:endParaRPr lang="cs-CZ" sz="700" b="0" kern="1200" dirty="0"/>
        </a:p>
      </dsp:txBody>
      <dsp:txXfrm>
        <a:off x="6393685" y="2199610"/>
        <a:ext cx="884275" cy="428797"/>
      </dsp:txXfrm>
    </dsp:sp>
    <dsp:sp modelId="{772C5D90-E912-45B4-AEA3-5B084C25C451}">
      <dsp:nvSpPr>
        <dsp:cNvPr id="0" name=""/>
        <dsp:cNvSpPr/>
      </dsp:nvSpPr>
      <dsp:spPr>
        <a:xfrm>
          <a:off x="7291301" y="2403166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7464382" y="2404899"/>
        <a:ext cx="18219" cy="18219"/>
      </dsp:txXfrm>
    </dsp:sp>
    <dsp:sp modelId="{BFA45E4D-5499-46F1-A61C-903FF6B3F9CD}">
      <dsp:nvSpPr>
        <dsp:cNvPr id="0" name=""/>
        <dsp:cNvSpPr/>
      </dsp:nvSpPr>
      <dsp:spPr>
        <a:xfrm>
          <a:off x="7655683" y="21862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MARKETINGOVÁ STUDIE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(UST-35)</a:t>
          </a:r>
          <a:endParaRPr lang="cs-CZ" sz="700" b="1" kern="1200" dirty="0">
            <a:solidFill>
              <a:schemeClr val="tx2"/>
            </a:solidFill>
          </a:endParaRPr>
        </a:p>
      </dsp:txBody>
      <dsp:txXfrm>
        <a:off x="7669023" y="2199610"/>
        <a:ext cx="884275" cy="428797"/>
      </dsp:txXfrm>
    </dsp:sp>
    <dsp:sp modelId="{9290C25B-3D94-43E1-90A4-FF293EC644C4}">
      <dsp:nvSpPr>
        <dsp:cNvPr id="0" name=""/>
        <dsp:cNvSpPr/>
      </dsp:nvSpPr>
      <dsp:spPr>
        <a:xfrm rot="2142401">
          <a:off x="5973785" y="2796015"/>
          <a:ext cx="448738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448738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6186936" y="2795640"/>
        <a:ext cx="22436" cy="22436"/>
      </dsp:txXfrm>
    </dsp:sp>
    <dsp:sp modelId="{20D04985-4DC1-488C-B931-E8D35DB93A38}">
      <dsp:nvSpPr>
        <dsp:cNvPr id="0" name=""/>
        <dsp:cNvSpPr/>
      </dsp:nvSpPr>
      <dsp:spPr>
        <a:xfrm>
          <a:off x="6380345" y="27100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0" kern="1200" dirty="0" smtClean="0"/>
            <a:t>NE</a:t>
          </a:r>
          <a:endParaRPr lang="cs-CZ" sz="700" b="0" kern="1200" dirty="0"/>
        </a:p>
      </dsp:txBody>
      <dsp:txXfrm>
        <a:off x="6393685" y="2723410"/>
        <a:ext cx="884275" cy="428797"/>
      </dsp:txXfrm>
    </dsp:sp>
    <dsp:sp modelId="{F7923F35-51B0-4F6E-8A77-84804A17F216}">
      <dsp:nvSpPr>
        <dsp:cNvPr id="0" name=""/>
        <dsp:cNvSpPr/>
      </dsp:nvSpPr>
      <dsp:spPr>
        <a:xfrm>
          <a:off x="7291301" y="2926965"/>
          <a:ext cx="364382" cy="21687"/>
        </a:xfrm>
        <a:custGeom>
          <a:avLst/>
          <a:gdLst/>
          <a:ahLst/>
          <a:cxnLst/>
          <a:rect l="0" t="0" r="0" b="0"/>
          <a:pathLst>
            <a:path>
              <a:moveTo>
                <a:pt x="0" y="10843"/>
              </a:moveTo>
              <a:lnTo>
                <a:pt x="364382" y="1084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500" kern="1200" dirty="0"/>
        </a:p>
      </dsp:txBody>
      <dsp:txXfrm>
        <a:off x="7464382" y="2928699"/>
        <a:ext cx="18219" cy="18219"/>
      </dsp:txXfrm>
    </dsp:sp>
    <dsp:sp modelId="{B3B7FF7C-F1B9-4343-B36F-6FFEEDF90D46}">
      <dsp:nvSpPr>
        <dsp:cNvPr id="0" name=""/>
        <dsp:cNvSpPr/>
      </dsp:nvSpPr>
      <dsp:spPr>
        <a:xfrm>
          <a:off x="7655683" y="2710070"/>
          <a:ext cx="910955" cy="4554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445" tIns="4445" rIns="4445" bIns="444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700" b="1" kern="1200" dirty="0" smtClean="0">
              <a:solidFill>
                <a:schemeClr val="tx2"/>
              </a:solidFill>
            </a:rPr>
            <a:t>JINÝ TYP STUDIE      (UST-35)</a:t>
          </a:r>
          <a:endParaRPr lang="cs-CZ" sz="700" b="1" kern="1200" dirty="0">
            <a:solidFill>
              <a:schemeClr val="tx2"/>
            </a:solidFill>
          </a:endParaRPr>
        </a:p>
      </dsp:txBody>
      <dsp:txXfrm>
        <a:off x="7669023" y="2723410"/>
        <a:ext cx="884275" cy="42879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5">
  <dgm:title val=""/>
  <dgm:desc val=""/>
  <dgm:catLst>
    <dgm:cat type="hierarchy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</dgm:ptLst>
      <dgm:cxnLst>
        <dgm:cxn modelId="7" srcId="0" destId="1" srcOrd="0" destOrd="0"/>
        <dgm:cxn modelId="8" srcId="1" destId="2" srcOrd="0" destOrd="0"/>
        <dgm:cxn modelId="9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10" srcId="0" destId="4" srcOrd="1" destOrd="0"/>
        <dgm:cxn modelId="11" srcId="0" destId="5" srcOrd="2" destOrd="0"/>
        <dgm:cxn modelId="12" srcId="0" destId="6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3"/>
      </dgm:ptLst>
      <dgm:cxnLst>
        <dgm:cxn modelId="4" srcId="0" destId="1" srcOrd="0" destOrd="0"/>
        <dgm:cxn modelId="13" srcId="1" destId="11" srcOrd="0" destOrd="0"/>
        <dgm:cxn modelId="14" srcId="1" destId="12" srcOrd="1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  <dgm:pt modelId="4"/>
        <dgm:pt modelId="5"/>
        <dgm:pt modelId="6"/>
        <dgm:pt modelId="7"/>
      </dgm:ptLst>
      <dgm:cxnLst>
        <dgm:cxn modelId="8" srcId="0" destId="1" srcOrd="0" destOrd="0"/>
        <dgm:cxn modelId="9" srcId="1" destId="2" srcOrd="0" destOrd="0"/>
        <dgm:cxn modelId="10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  <dgm:cxn modelId="11" srcId="0" destId="4" srcOrd="1" destOrd="0"/>
        <dgm:cxn modelId="12" srcId="0" destId="5" srcOrd="2" destOrd="0"/>
        <dgm:cxn modelId="13" srcId="0" destId="6" srcOrd="3" destOrd="0"/>
        <dgm:cxn modelId="14" srcId="0" destId="7" srcOrd="4" destOrd="0"/>
      </dgm:cxnLst>
      <dgm:bg/>
      <dgm:whole/>
    </dgm:dataModel>
  </dgm:clrData>
  <dgm:layoutNode name="mainComposite">
    <dgm:varLst>
      <dgm:chPref val="1"/>
      <dgm:dir/>
      <dgm:animOne val="branch"/>
      <dgm:animLvl val="lvl"/>
      <dgm:resizeHandles val="exact"/>
    </dgm:varLst>
    <dgm:alg type="composite"/>
    <dgm:presOf/>
    <dgm:shape xmlns:r="http://schemas.openxmlformats.org/officeDocument/2006/relationships" r:blip="">
      <dgm:adjLst/>
    </dgm:shape>
    <dgm:choose name="Name0">
      <dgm:if name="Name1" axis="ch" ptType="node" func="cnt" op="gte" val="2">
        <dgm:choose name="Name2">
          <dgm:if name="Name3" func="var" arg="dir" op="equ" val="norm">
            <dgm:constrLst>
              <dgm:constr type="l" for="ch" forName="hierFlow"/>
              <dgm:constr type="t" for="ch" forName="hierFlow" refType="h" fact="0.3"/>
              <dgm:constr type="r" for="ch" forName="hierFlow" refType="w" fact="0.98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if>
          <dgm:else name="Name4">
            <dgm:constrLst>
              <dgm:constr type="l" for="ch" forName="hierFlow" refType="w" fact="0.02"/>
              <dgm:constr type="t" for="ch" forName="hierFlow" refType="h" fact="0.3"/>
              <dgm:constr type="r" for="ch" forName="hierFlow" refType="w"/>
              <dgm:constr type="b" for="ch" forName="hierFlow" refType="h" fact="0.96"/>
              <dgm:constr type="l" for="ch" forName="bgShapesFlow"/>
              <dgm:constr type="t" for="ch" forName="bgShapesFlow"/>
              <dgm:constr type="r" for="ch" forName="bgShapesFlow" refType="w"/>
              <dgm:constr type="b" for="ch" forName="bgShapesFlow" refType="h"/>
              <dgm:constr type="h" for="des" forName="level1Shape" refType="h"/>
              <dgm:constr type="w" for="des" forName="level1Shape" refType="h" refFor="des" refForName="level1Shape" fact="2"/>
              <dgm:constr type="w" for="des" forName="level2Shape" refType="w" refFor="des" refForName="level1Shape" op="equ"/>
              <dgm:constr type="h" for="des" forName="level2Shape" refType="h" refFor="des" refForName="level1Shape" op="equ"/>
              <dgm:constr type="sp" for="des" refType="w" refFor="des" refForName="level1Shape" op="equ" fact="0.4"/>
              <dgm:constr type="sibSp" for="des" forName="hierChild1" refType="h" refFor="des" refForName="level1Shape" op="equ" fact="0.15"/>
              <dgm:constr type="sibSp" for="des" forName="hierChild2" refType="sibSp" refFor="des" refForName="hierChild1" op="equ"/>
              <dgm:constr type="sibSp" for="des" forName="hierChild3" refType="sibSp" refFor="des" refForName="hierChild1" op="equ"/>
              <dgm:constr type="userA" for="des" refType="w" refFor="des" refForName="level1Shape" op="equ"/>
              <dgm:constr type="userB" for="des" refType="sp" refFor="des" op="equ"/>
              <dgm:constr type="w" for="des" forName="firstBuf" refType="w" refFor="des" refForName="level1Shape" fact="0.1"/>
            </dgm:constrLst>
          </dgm:else>
        </dgm:choose>
      </dgm:if>
      <dgm:else name="Name5">
        <dgm:constrLst>
          <dgm:constr type="l" for="ch" forName="hierFlow"/>
          <dgm:constr type="t" for="ch" forName="hierFlow"/>
          <dgm:constr type="r" for="ch" forName="hierFlow" refType="w"/>
          <dgm:constr type="b" for="ch" forName="hierFlow" refType="h"/>
          <dgm:constr type="l" for="ch" forName="bgShapesFlow"/>
          <dgm:constr type="t" for="ch" forName="bgShapesFlow"/>
          <dgm:constr type="r" for="ch" forName="bgShapesFlow" refType="w"/>
          <dgm:constr type="b" for="ch" forName="bgShapesFlow" refType="h"/>
          <dgm:constr type="h" for="des" forName="level1Shape" refType="h"/>
          <dgm:constr type="w" for="des" forName="level1Shape" refType="h" refFor="des" refForName="level1Shape" fact="2"/>
          <dgm:constr type="w" for="des" forName="level2Shape" refType="w" refFor="des" refForName="level1Shape" op="equ"/>
          <dgm:constr type="h" for="des" forName="level2Shape" refType="h" refFor="des" refForName="level1Shape" op="equ"/>
          <dgm:constr type="sp" for="des" refType="w" refFor="des" refForName="level1Shape" op="equ" fact="0.4"/>
          <dgm:constr type="sibSp" for="des" forName="hierChild1" refType="h" refFor="des" refForName="level1Shape" op="equ" fact="0.15"/>
          <dgm:constr type="sibSp" for="des" forName="hierChild2" refType="sibSp" refFor="des" refForName="hierChild1" op="equ"/>
          <dgm:constr type="sibSp" for="des" forName="hierChild3" refType="sibSp" refFor="des" refForName="hierChild1" op="equ"/>
          <dgm:constr type="userA" for="des" refType="w" refFor="des" refForName="level1Shape" op="equ"/>
          <dgm:constr type="userB" for="des" refType="sp" refFor="des" op="equ"/>
          <dgm:constr type="w" for="des" forName="firstBuf" refType="w" refFor="des" refForName="level1Shape" fact="0.1"/>
        </dgm:constrLst>
      </dgm:else>
    </dgm:choose>
    <dgm:ruleLst/>
    <dgm:layoutNode name="hierFlow">
      <dgm:choose name="Name6">
        <dgm:if name="Name7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  <dgm:param type="fallback" val="2D"/>
          </dgm:alg>
        </dgm:if>
        <dgm:else name="Name8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  <dgm:param type="fallback" val="2D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ptType="node" op="equ" val="65"/>
        <dgm:constr type="primFontSz" for="des" forName="connTx" op="equ" val="55"/>
        <dgm:constr type="primFontSz" for="des" forName="connTx" refType="primFontSz" refFor="des" refPtType="node" op="lte" fact="0.8"/>
      </dgm:constrLst>
      <dgm:ruleLst/>
      <dgm:choose name="Name9">
        <dgm:if name="Name10" axis="ch" ptType="node" func="cnt" op="gte" val="2">
          <dgm:layoutNode name="firstBuf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1"/>
      </dgm:choose>
      <dgm:layoutNode name="hierChild1">
        <dgm:varLst>
          <dgm:chPref val="1"/>
          <dgm:animOne val="branch"/>
          <dgm:animLvl val="lvl"/>
        </dgm:varLst>
        <dgm:choose name="Name12">
          <dgm:if name="Name13" func="var" arg="dir" op="equ" val="norm">
            <dgm:alg type="hierChild">
              <dgm:param type="linDir" val="fromT"/>
              <dgm:param type="chAlign" val="l"/>
            </dgm:alg>
          </dgm:if>
          <dgm:else name="Name14">
            <dgm:alg type="hierChild">
              <dgm:param type="linDir" val="fromT"/>
              <dgm:param type="ch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forEach name="Name15" axis="ch" cnt="3">
          <dgm:forEach name="Name16" axis="self" ptType="node">
            <dgm:layoutNode name="Name17">
              <dgm:choose name="Name18">
                <dgm:if name="Name19" func="var" arg="dir" op="equ" val="norm">
                  <dgm:alg type="hierRoot">
                    <dgm:param type="hierAlign" val="lCtrCh"/>
                  </dgm:alg>
                </dgm:if>
                <dgm:else name="Name20">
                  <dgm:alg type="hierRoot">
                    <dgm:param type="hierAlign" val="rCtrCh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constrLst/>
              <dgm:ruleLst/>
              <dgm:layoutNode name="level1Shape" styleLbl="node0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tMarg" refType="primFontSz" fact="0.05"/>
                  <dgm:constr type="bMarg" refType="primFontSz" fact="0.05"/>
                  <dgm:constr type="lMarg" refType="primFontSz" fact="0.05"/>
                  <dgm:constr type="rMarg" refType="primFontSz" fact="0.05"/>
                </dgm:constrLst>
                <dgm:ruleLst>
                  <dgm:rule type="primFontSz" val="5" fact="NaN" max="NaN"/>
                </dgm:ruleLst>
              </dgm:layoutNode>
              <dgm:layoutNode name="hierChild2">
                <dgm:choose name="Name21">
                  <dgm:if name="Name2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23">
                    <dgm:alg type="hierChild">
                      <dgm:param type="linDir" val="fromT"/>
                      <dgm:param type="ch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  <dgm:forEach name="repeat" axis="ch">
                  <dgm:forEach name="Name24" axis="self" ptType="parTrans" cnt="1">
                    <dgm:layoutNode name="Name25">
                      <dgm:choose name="Name26">
                        <dgm:if name="Name27" func="var" arg="dir" op="equ" val="norm">
                          <dgm:alg type="conn">
                            <dgm:param type="dim" val="1D"/>
                            <dgm:param type="begPts" val="midR"/>
                            <dgm:param type="endPts" val="midL"/>
                            <dgm:param type="endSty" val="noArr"/>
                          </dgm:alg>
                        </dgm:if>
                        <dgm:else name="Name28">
                          <dgm:alg type="conn">
                            <dgm:param type="dim" val="1D"/>
                            <dgm:param type="begPts" val="midL"/>
                            <dgm:param type="endPts" val="midR"/>
                            <dgm:param type="endSty" val="noArr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 axis="self"/>
                      <dgm:constrLst>
                        <dgm:constr type="w" val="1"/>
                        <dgm:constr type="h" val="5"/>
                        <dgm:constr type="connDist"/>
                        <dgm:constr type="begPad"/>
                        <dgm:constr type="endPad"/>
                        <dgm:constr type="userA" for="ch" refType="connDist"/>
                      </dgm:constrLst>
                      <dgm:ruleLst/>
                      <dgm:layoutNode name="connTx">
                        <dgm:alg type="tx">
                          <dgm:param type="autoTxRot" val="grav"/>
                        </dgm:alg>
                        <dgm:shape xmlns:r="http://schemas.openxmlformats.org/officeDocument/2006/relationships" type="rect" r:blip="" hideGeom="1">
                          <dgm:adjLst/>
                        </dgm:shape>
                        <dgm:presOf axis="self"/>
                        <dgm:constrLst>
                          <dgm:constr type="userA"/>
                          <dgm:constr type="w" refType="userA" fact="0.05"/>
                          <dgm:constr type="h" refType="userA" fact="0.05"/>
                          <dgm:constr type="lMarg" val="1"/>
                          <dgm:constr type="rMarg" val="1"/>
                          <dgm:constr type="tMarg"/>
                          <dgm:constr type="bMarg"/>
                        </dgm:constrLst>
                        <dgm:ruleLst>
                          <dgm:rule type="h" val="NaN" fact="0.25" max="NaN"/>
                          <dgm:rule type="w" val="NaN" fact="0.8" max="NaN"/>
                          <dgm:rule type="primFontSz" val="5" fact="NaN" max="NaN"/>
                        </dgm:ruleLst>
                      </dgm:layoutNode>
                    </dgm:layoutNode>
                  </dgm:forEach>
                  <dgm:forEach name="Name29" axis="self" ptType="node">
                    <dgm:layoutNode name="Name30">
                      <dgm:choose name="Name31">
                        <dgm:if name="Name32" func="var" arg="dir" op="equ" val="norm">
                          <dgm:alg type="hierRoot">
                            <dgm:param type="hierAlign" val="lCtrCh"/>
                          </dgm:alg>
                        </dgm:if>
                        <dgm:else name="Name33">
                          <dgm:alg type="hierRoot">
                            <dgm:param type="hierAlign" val="rCtrCh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/>
                      <dgm:layoutNode name="level2Shape">
                        <dgm:alg type="tx"/>
                        <dgm:shape xmlns:r="http://schemas.openxmlformats.org/officeDocument/2006/relationships" type="roundRect" r:blip="">
                          <dgm:adjLst>
                            <dgm:adj idx="1" val="0.1"/>
                          </dgm:adjLst>
                        </dgm:shape>
                        <dgm:presOf axis="self"/>
                        <dgm:constrLst>
                          <dgm:constr type="tMarg" refType="primFontSz" fact="0.05"/>
                          <dgm:constr type="bMarg" refType="primFontSz" fact="0.05"/>
                          <dgm:constr type="lMarg" refType="primFontSz" fact="0.05"/>
                          <dgm:constr type="rMarg" refType="primFontSz" fact="0.05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hierChild3">
                        <dgm:choose name="Name34">
                          <dgm:if name="Name35" func="var" arg="dir" op="equ" val="norm">
                            <dgm:alg type="hierChild">
                              <dgm:param type="linDir" val="fromT"/>
                              <dgm:param type="chAlign" val="l"/>
                            </dgm:alg>
                          </dgm:if>
                          <dgm:else name="Name36">
                            <dgm:alg type="hierChild">
                              <dgm:param type="linDir" val="fromT"/>
                              <dgm:param type="chAlign" val="r"/>
                            </dgm:alg>
                          </dgm:else>
                        </dgm:choose>
                        <dgm:shape xmlns:r="http://schemas.openxmlformats.org/officeDocument/2006/relationships" r:blip="">
                          <dgm:adjLst/>
                        </dgm:shape>
                        <dgm:presOf/>
                        <dgm:constrLst/>
                        <dgm:ruleLst/>
                        <dgm:forEach name="Name37" ref="repeat"/>
                      </dgm:layoutNode>
                    </dgm:layoutNode>
                  </dgm:forEach>
                </dgm:forEach>
              </dgm:layoutNode>
            </dgm:layoutNode>
          </dgm:forEach>
        </dgm:forEach>
      </dgm:layoutNode>
    </dgm:layoutNode>
    <dgm:layoutNode name="bgShapesFlow">
      <dgm:choose name="Name38">
        <dgm:if name="Name39" func="var" arg="dir" op="equ" val="norm">
          <dgm:alg type="lin">
            <dgm:param type="linDir" val="fromL"/>
            <dgm:param type="nodeVertAlign" val="mid"/>
            <dgm:param type="vertAlign" val="mid"/>
            <dgm:param type="nodeHorzAlign" val="l"/>
            <dgm:param type="horzAlign" val="l"/>
          </dgm:alg>
        </dgm:if>
        <dgm:else name="Name40">
          <dgm:alg type="lin">
            <dgm:param type="linDir" val="fromR"/>
            <dgm:param type="nodeVertAlign" val="mid"/>
            <dgm:param type="vertAlign" val="mid"/>
            <dgm:param type="nodeHorzAlign" val="r"/>
            <dgm:param type="horzAlign" val="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rectComp" refType="w"/>
        <dgm:constr type="h" for="ch" forName="rectComp" refType="h"/>
        <dgm:constr type="h" for="des" forName="bgRect" refType="h"/>
        <dgm:constr type="primFontSz" for="des" forName="bgRectTx" op="equ" val="65"/>
      </dgm:constrLst>
      <dgm:ruleLst/>
      <dgm:forEach name="Name41" axis="ch" ptType="node" st="2">
        <dgm:layoutNode name="rectComp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userA"/>
            <dgm:constr type="l" for="ch" forName="bgRect"/>
            <dgm:constr type="t" for="ch" forName="bgRect"/>
            <dgm:constr type="w" for="ch" forName="bgRect" refType="userA" fact="1.2"/>
            <dgm:constr type="l" for="ch" forName="bgRectTx"/>
            <dgm:constr type="t" for="ch" forName="bgRectTx"/>
            <dgm:constr type="h" for="ch" forName="bgRectTx" refType="h" refFor="ch" refForName="bgRect" fact="0.3"/>
            <dgm:constr type="w" for="ch" forName="bgRectTx" refType="w" refFor="ch" refForName="bgRect" op="equ"/>
          </dgm:constrLst>
          <dgm:ruleLst/>
          <dgm:layoutNode name="bgRect" styleLbl="bgShp">
            <dgm:alg type="sp"/>
            <dgm:shape xmlns:r="http://schemas.openxmlformats.org/officeDocument/2006/relationships" type="roundRect" r:blip="" zOrderOff="-999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bgRectTx" styleLbl="bgShp">
            <dgm:varLst>
              <dgm:bulletEnabled val="1"/>
            </dgm:varLst>
            <dgm:alg type="tx"/>
            <dgm:shape xmlns:r="http://schemas.openxmlformats.org/officeDocument/2006/relationships" type="rect" r:blip="" zOrderOff="-999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</dgm:layoutNode>
        <dgm:choose name="Name42">
          <dgm:if name="Name43" axis="self" ptType="node" func="revPos" op="gte" val="2">
            <dgm:layoutNode name="spComp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userA"/>
                <dgm:constr type="userB"/>
                <dgm:constr type="l" for="ch" forName="hSp"/>
                <dgm:constr type="t" for="ch" forName="hSp"/>
                <dgm:constr type="w" for="ch" forName="hSp" refType="userB"/>
                <dgm:constr type="wOff" for="ch" forName="hSp" refType="userA" fact="-0.2"/>
              </dgm:constrLst>
              <dgm:ruleLst/>
              <dgm:layoutNode name="hSp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44"/>
        </dgm:choos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Neintervenční poregistrační studie bezpečnosti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23.12.2016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821507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Neintervenční poregistrační studie bezpečnosti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 smtClean="0"/>
              <a:t>23.12.2016</a:t>
            </a:r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2531240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000" b="1" dirty="0" smtClean="0"/>
              <a:t>PREZENTACE</a:t>
            </a:r>
            <a:r>
              <a:rPr lang="cs-CZ" sz="2000" b="1" baseline="0" dirty="0" smtClean="0"/>
              <a:t> MÁ XY SLAJDŮ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NA</a:t>
            </a:r>
            <a:r>
              <a:rPr lang="cs-CZ" sz="2000" b="1" baseline="0" dirty="0" smtClean="0"/>
              <a:t> OTÁZKY MOHU ODPOVÍDAT PRŮBĚŽNĚ</a:t>
            </a:r>
            <a:endParaRPr lang="cs-CZ" sz="2000" b="1" dirty="0" smtClean="0"/>
          </a:p>
          <a:p>
            <a:endParaRPr lang="cs-CZ" sz="2000" b="1" dirty="0" smtClean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7599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000" b="1" dirty="0" smtClean="0"/>
              <a:t>PREZENTACE</a:t>
            </a:r>
            <a:r>
              <a:rPr lang="cs-CZ" sz="2000" b="1" baseline="0" dirty="0" smtClean="0"/>
              <a:t> MÁ XY SLAJDŮ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NA</a:t>
            </a:r>
            <a:r>
              <a:rPr lang="cs-CZ" sz="2000" b="1" baseline="0" dirty="0" smtClean="0"/>
              <a:t> OTÁZKY MOHU ODPOVÍDAT PRŮBĚŽNĚ</a:t>
            </a:r>
            <a:endParaRPr lang="cs-CZ" sz="2000" b="1" dirty="0" smtClean="0"/>
          </a:p>
          <a:p>
            <a:endParaRPr lang="cs-CZ" sz="2000" b="1" dirty="0" smtClean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8759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SMÍŠENÉ FINANCOVÁNÍ JE MOŽNÉ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ZPŮSOB</a:t>
            </a:r>
            <a:r>
              <a:rPr lang="cs-CZ" sz="2000" b="1" baseline="0" dirty="0" smtClean="0"/>
              <a:t> FINANCOVÁNÍ MÁ VLIV NA PODOBU/ZAMĚŘENÍ PROJEKTU</a:t>
            </a:r>
          </a:p>
          <a:p>
            <a:r>
              <a:rPr lang="cs-CZ" sz="2000" b="1" baseline="0" dirty="0" smtClean="0"/>
              <a:t>POTENCIÁLNĚ I NA VÝSLEDKY PROJEKTU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KRÁTKÁ A ÚDERNÁ</a:t>
            </a:r>
          </a:p>
          <a:p>
            <a:r>
              <a:rPr lang="cs-CZ" sz="2000" b="1" dirty="0" smtClean="0"/>
              <a:t>PŘÍSNĚJŠÍ NEŽ GCP</a:t>
            </a:r>
          </a:p>
          <a:p>
            <a:endParaRPr lang="cs-CZ" sz="2000" b="1" dirty="0"/>
          </a:p>
          <a:p>
            <a:r>
              <a:rPr lang="cs-CZ" sz="2000" b="1" dirty="0" smtClean="0"/>
              <a:t>CO ZNAMENÁ: ZAHRNUJÍCÍ LIDSKÉ SUBJEKTY?</a:t>
            </a:r>
          </a:p>
          <a:p>
            <a:endParaRPr lang="cs-CZ" sz="2000" b="1" dirty="0"/>
          </a:p>
          <a:p>
            <a:r>
              <a:rPr lang="cs-CZ" sz="2000" b="1" dirty="0" smtClean="0"/>
              <a:t>ZNAMENÁ TO, ŽE SE VZTAHUJE I NA VÝZKUM DAT O ZDRAVOTNÍM STAVU, NAPŘ. V CHOROBOPISECH?</a:t>
            </a:r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KRÁTKÁ A ÚDERNÁ</a:t>
            </a:r>
          </a:p>
          <a:p>
            <a:r>
              <a:rPr lang="cs-CZ" sz="2000" b="1" dirty="0" smtClean="0"/>
              <a:t>PŘÍSNĚJŠÍ NEŽ GCP</a:t>
            </a:r>
          </a:p>
          <a:p>
            <a:endParaRPr lang="cs-CZ" sz="2000" b="1" dirty="0"/>
          </a:p>
          <a:p>
            <a:r>
              <a:rPr lang="cs-CZ" sz="2000" b="1" dirty="0" smtClean="0"/>
              <a:t>CO ZNAMENÁ: ZAHRNUJÍCÍ LIDSKÉ SUBJEKTY?</a:t>
            </a:r>
          </a:p>
          <a:p>
            <a:endParaRPr lang="cs-CZ" sz="2000" b="1" dirty="0"/>
          </a:p>
          <a:p>
            <a:r>
              <a:rPr lang="cs-CZ" sz="2000" b="1" dirty="0" smtClean="0"/>
              <a:t>ZNAMENÁ TO, ŽE SE VZTAHUJE I NA VÝZKUM DAT O ZDRAVOTNÍM STAVU, NAPŘ. V CHOROBOPISECH?</a:t>
            </a:r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 smtClean="0"/>
              <a:t>REKAPITULACE TYPŮ STUDIÍ V REGISTRU SÚKL</a:t>
            </a:r>
          </a:p>
          <a:p>
            <a:endParaRPr lang="cs-CZ" dirty="0"/>
          </a:p>
          <a:p>
            <a:r>
              <a:rPr lang="cs-CZ" sz="2000" b="1" dirty="0" smtClean="0"/>
              <a:t>KH – NIS</a:t>
            </a:r>
          </a:p>
          <a:p>
            <a:endParaRPr lang="cs-CZ" sz="2000" b="1" dirty="0"/>
          </a:p>
          <a:p>
            <a:r>
              <a:rPr lang="cs-CZ" sz="2000" b="1" dirty="0" smtClean="0"/>
              <a:t>PASS – NIS NON-PASS</a:t>
            </a:r>
          </a:p>
          <a:p>
            <a:endParaRPr lang="cs-CZ" sz="2000" b="1" dirty="0"/>
          </a:p>
          <a:p>
            <a:r>
              <a:rPr lang="cs-CZ" sz="2000" b="1" dirty="0" smtClean="0"/>
              <a:t>PASS – PAES</a:t>
            </a:r>
          </a:p>
          <a:p>
            <a:endParaRPr lang="cs-CZ" sz="2000" b="1" dirty="0"/>
          </a:p>
          <a:p>
            <a:r>
              <a:rPr lang="cs-CZ" sz="2000" b="1" dirty="0" smtClean="0"/>
              <a:t>NIS NON-PASS+PAES – OSTATNÍ NIS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MARKETINGOVÁ STUDIE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JINÝ TYP STUDIE</a:t>
            </a:r>
            <a:endParaRPr lang="cs-CZ" sz="2000" b="1" dirty="0"/>
          </a:p>
          <a:p>
            <a:endParaRPr lang="cs-CZ" sz="2000" b="1" dirty="0" smtClean="0"/>
          </a:p>
          <a:p>
            <a:r>
              <a:rPr lang="cs-CZ" sz="2000" b="1" dirty="0" smtClean="0"/>
              <a:t>ROZDĚLENÍ MEZI ODDĚLENÍMI</a:t>
            </a:r>
          </a:p>
          <a:p>
            <a:endParaRPr lang="cs-CZ" sz="2000" b="1" dirty="0"/>
          </a:p>
          <a:p>
            <a:r>
              <a:rPr lang="cs-CZ" sz="2000" b="1" dirty="0" smtClean="0"/>
              <a:t>PROTIKORUPČNÍ CHARAKTER REGISTRU</a:t>
            </a:r>
          </a:p>
          <a:p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22842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KRÁTKÁ A ÚDERNÁ</a:t>
            </a:r>
          </a:p>
          <a:p>
            <a:r>
              <a:rPr lang="cs-CZ" sz="2000" b="1" dirty="0" smtClean="0"/>
              <a:t>PŘÍSNĚJŠÍ NEŽ GCP</a:t>
            </a:r>
          </a:p>
          <a:p>
            <a:endParaRPr lang="cs-CZ" sz="2000" b="1" dirty="0"/>
          </a:p>
          <a:p>
            <a:r>
              <a:rPr lang="cs-CZ" sz="2000" b="1" dirty="0" smtClean="0"/>
              <a:t>CO ZNAMENÁ: ZAHRNUJÍCÍ LIDSKÉ SUBJEKTY?</a:t>
            </a:r>
          </a:p>
          <a:p>
            <a:endParaRPr lang="cs-CZ" sz="2000" b="1" dirty="0"/>
          </a:p>
          <a:p>
            <a:r>
              <a:rPr lang="cs-CZ" sz="2000" b="1" dirty="0" smtClean="0"/>
              <a:t>ZNAMENÁ TO, ŽE SE VZTAHUJE I NA VÝZKUM DAT O ZDRAVOTNÍM STAVU, NAPŘ. V CHOROBOPISECH?</a:t>
            </a:r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KRÁTKÁ A ÚDERNÁ</a:t>
            </a:r>
          </a:p>
          <a:p>
            <a:r>
              <a:rPr lang="cs-CZ" sz="2000" b="1" dirty="0" smtClean="0"/>
              <a:t>PŘÍSNĚJŠÍ NEŽ GCP</a:t>
            </a:r>
          </a:p>
          <a:p>
            <a:endParaRPr lang="cs-CZ" sz="2000" b="1" dirty="0"/>
          </a:p>
          <a:p>
            <a:r>
              <a:rPr lang="cs-CZ" sz="2000" b="1" dirty="0" smtClean="0"/>
              <a:t>CO ZNAMENÁ: ZAHRNUJÍCÍ LIDSKÉ SUBJEKTY?</a:t>
            </a:r>
          </a:p>
          <a:p>
            <a:endParaRPr lang="cs-CZ" sz="2000" b="1" dirty="0"/>
          </a:p>
          <a:p>
            <a:r>
              <a:rPr lang="cs-CZ" sz="2000" b="1" dirty="0" smtClean="0"/>
              <a:t>ZNAMENÁ TO, ŽE SE VZTAHUJE I NA VÝZKUM DAT O ZDRAVOTNÍM STAVU, NAPŘ. V CHOROBOPISECH?</a:t>
            </a:r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JEDNOZNAČNÁ A VELMI PŘÍSNÁ FORMULACE</a:t>
            </a:r>
          </a:p>
          <a:p>
            <a:endParaRPr lang="cs-CZ" sz="2000" b="1" dirty="0"/>
          </a:p>
          <a:p>
            <a:r>
              <a:rPr lang="cs-CZ" sz="2000" b="1" dirty="0" smtClean="0"/>
              <a:t>NEJEN KLINICKÉ STUDIE</a:t>
            </a:r>
          </a:p>
          <a:p>
            <a:endParaRPr lang="cs-CZ" sz="2000" b="1" dirty="0"/>
          </a:p>
          <a:p>
            <a:r>
              <a:rPr lang="cs-CZ" sz="2000" b="1" dirty="0" smtClean="0"/>
              <a:t>STANOVISKO PLATÍ PRO JAKÝKOLI  FIREMNÍ VÝZKUM</a:t>
            </a:r>
          </a:p>
          <a:p>
            <a:endParaRPr lang="cs-CZ" sz="2000" b="1" dirty="0"/>
          </a:p>
          <a:p>
            <a:r>
              <a:rPr lang="cs-CZ" sz="2000" b="1" dirty="0" smtClean="0"/>
              <a:t>JAK HELSINSKÁ DEKLARACE, TAK GCP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KRÁTKÁ A ÚDERNÁ</a:t>
            </a:r>
          </a:p>
          <a:p>
            <a:r>
              <a:rPr lang="cs-CZ" sz="2000" b="1" dirty="0" smtClean="0"/>
              <a:t>PŘÍSNĚJŠÍ NEŽ GCP</a:t>
            </a:r>
          </a:p>
          <a:p>
            <a:endParaRPr lang="cs-CZ" sz="2000" b="1" dirty="0"/>
          </a:p>
          <a:p>
            <a:r>
              <a:rPr lang="cs-CZ" sz="2000" b="1" dirty="0" smtClean="0"/>
              <a:t>CO ZNAMENÁ: ZAHRNUJÍCÍ LIDSKÉ SUBJEKTY?</a:t>
            </a:r>
          </a:p>
          <a:p>
            <a:endParaRPr lang="cs-CZ" sz="2000" b="1" dirty="0"/>
          </a:p>
          <a:p>
            <a:r>
              <a:rPr lang="cs-CZ" sz="2000" b="1" dirty="0" smtClean="0"/>
              <a:t>ZNAMENÁ TO, ŽE SE VZTAHUJE I NA VÝZKUM DAT O ZDRAVOTNÍM STAVU, NAPŘ. V CHOROBOPISECH?</a:t>
            </a:r>
            <a:endParaRPr lang="cs-CZ" sz="2000" b="1" dirty="0"/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 smtClean="0"/>
              <a:t>ÚVODNÍ STRÁNKA REGISTRU SE PŘÍMO ODVOLÁVÁ NA HELSINSKOU DEKLARACI (!), TJ. ŠIROKÁ DEFINICE VÝZKUMU „ZAHRNUJÍCÍHO LIDSKÉ SUBJEKTY“ (TJ. VČETNĚ DAT O NICH)</a:t>
            </a:r>
          </a:p>
          <a:p>
            <a:endParaRPr lang="cs-CZ" sz="2000" b="1" dirty="0"/>
          </a:p>
          <a:p>
            <a:r>
              <a:rPr lang="cs-CZ" sz="2000" b="1" dirty="0" smtClean="0"/>
              <a:t>PUBLIKAČNÍ ZKRESLENÍ</a:t>
            </a:r>
          </a:p>
          <a:p>
            <a:endParaRPr lang="cs-CZ" sz="2000" b="1" dirty="0"/>
          </a:p>
          <a:p>
            <a:r>
              <a:rPr lang="cs-CZ" sz="2000" b="1" dirty="0" smtClean="0"/>
              <a:t>TRANSPARENCE PRO VEŘEJNOST I REGULAČNÍ ORGÁNY</a:t>
            </a:r>
          </a:p>
          <a:p>
            <a:endParaRPr lang="cs-CZ" sz="2000" b="1" dirty="0"/>
          </a:p>
          <a:p>
            <a:r>
              <a:rPr lang="cs-CZ" sz="2000" b="1" dirty="0" smtClean="0"/>
              <a:t>DUPLIKACE VÝZKUMU (NÁVRHY PROTOKOLŮ)</a:t>
            </a:r>
          </a:p>
          <a:p>
            <a:endParaRPr lang="cs-CZ" sz="2000" b="1" dirty="0"/>
          </a:p>
          <a:p>
            <a:r>
              <a:rPr lang="cs-CZ" sz="2000" b="1" dirty="0" smtClean="0"/>
              <a:t>REGISTR ENCEPP JE ZÁROVEŇ REGISTREM EMA PRO VŠECHNY POREGISTRAČNÍ STUDIE (VIZ DALŠÍ SLIDE)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 smtClean="0"/>
              <a:t>GOOD PHARMACOVIGILANCE PRACTICE</a:t>
            </a:r>
          </a:p>
          <a:p>
            <a:endParaRPr lang="cs-CZ" sz="2000" b="1" dirty="0"/>
          </a:p>
          <a:p>
            <a:r>
              <a:rPr lang="cs-CZ" sz="2000" b="1" dirty="0" smtClean="0"/>
              <a:t>DRŽITEL ROZHODNUTÍ O REGISTRACI</a:t>
            </a:r>
          </a:p>
          <a:p>
            <a:endParaRPr lang="cs-CZ" sz="2000" b="1" dirty="0"/>
          </a:p>
          <a:p>
            <a:r>
              <a:rPr lang="cs-CZ" sz="2000" b="1" dirty="0" smtClean="0"/>
              <a:t>VČETNĚ STUDIÍ MIMO EU!</a:t>
            </a:r>
          </a:p>
          <a:p>
            <a:endParaRPr lang="cs-CZ" sz="2000" b="1" dirty="0"/>
          </a:p>
          <a:p>
            <a:r>
              <a:rPr lang="cs-CZ" sz="2000" b="1" dirty="0" smtClean="0"/>
              <a:t>PAS = POST-AUTHORIZATION STUDIES (PAS X PASS)</a:t>
            </a:r>
          </a:p>
          <a:p>
            <a:endParaRPr lang="cs-CZ" sz="2000" b="1" dirty="0"/>
          </a:p>
          <a:p>
            <a:r>
              <a:rPr lang="cs-CZ" sz="2000" b="1" dirty="0" smtClean="0"/>
              <a:t>PAS MŮŽE BÝT I KLINICKÉ HODNOCENÍ!</a:t>
            </a:r>
          </a:p>
          <a:p>
            <a:r>
              <a:rPr lang="cs-CZ" sz="2000" b="1" dirty="0" smtClean="0"/>
              <a:t>(PŘEDNÁŠKA ALE POUZE O NEINTERVENČNÍCH STUDIÍCH)</a:t>
            </a:r>
          </a:p>
          <a:p>
            <a:endParaRPr lang="cs-CZ" sz="2000" b="1" dirty="0"/>
          </a:p>
          <a:p>
            <a:r>
              <a:rPr lang="cs-CZ" sz="2000" b="1" dirty="0" smtClean="0"/>
              <a:t>POREGISTRAČNÍ KLINICKÉ HODNOCENÍ – VE DVOU (TŘECH) REGISTRECH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05038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REGISTR SÚKL MÁ JINÝ CHARAKTER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CHYBÍ MISE A VIZE, POUZE SE KONSTATUJE</a:t>
            </a:r>
          </a:p>
          <a:p>
            <a:pPr marL="342900" indent="-342900">
              <a:buFontTx/>
              <a:buChar char="-"/>
            </a:pPr>
            <a:endParaRPr lang="cs-CZ" sz="2000" b="1" dirty="0"/>
          </a:p>
          <a:p>
            <a:r>
              <a:rPr lang="cs-CZ" sz="2000" b="1" dirty="0" smtClean="0"/>
              <a:t>LINK NA VEŘEJNOU ČÁST REGISTRU</a:t>
            </a:r>
          </a:p>
          <a:p>
            <a:endParaRPr lang="cs-CZ" sz="2000" b="1" dirty="0"/>
          </a:p>
          <a:p>
            <a:r>
              <a:rPr lang="cs-CZ" sz="2000" b="1" dirty="0" smtClean="0"/>
              <a:t>NA LEPŠÍCH WEBOVÝCH STRÁNKÁCH SE PRACUJE, ALE JE TO DLOUHÝ PROCES (VEŘEJNÉ ZAKÁZKY)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74359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SUKL NESCHVALUJE STUDII</a:t>
            </a:r>
          </a:p>
          <a:p>
            <a:endParaRPr lang="cs-CZ" sz="2000" b="1" dirty="0"/>
          </a:p>
          <a:p>
            <a:r>
              <a:rPr lang="cs-CZ" sz="2000" b="1" dirty="0" smtClean="0"/>
              <a:t>SÚKL JEN EVIDUJE STUDII V REGISTRU A SOUHLASÍ S NÁVRHEM PROTOKOLU</a:t>
            </a:r>
          </a:p>
          <a:p>
            <a:endParaRPr lang="cs-CZ" sz="2000" b="1" dirty="0"/>
          </a:p>
          <a:p>
            <a:r>
              <a:rPr lang="cs-CZ" sz="2000" b="1" dirty="0" smtClean="0"/>
              <a:t>ZVEŘEJNĚNÍ V REGISTRU ZNAMENÁ SOUHLAS</a:t>
            </a:r>
          </a:p>
          <a:p>
            <a:endParaRPr lang="cs-CZ" sz="2000" b="1" dirty="0"/>
          </a:p>
          <a:p>
            <a:r>
              <a:rPr lang="cs-CZ" sz="2000" b="1" dirty="0" smtClean="0"/>
              <a:t>ZAJÍMÁ NÁS PROTOKOL – POSOUZENÍ VĚDECKOSTI</a:t>
            </a:r>
          </a:p>
          <a:p>
            <a:endParaRPr lang="cs-CZ" sz="2000" b="1" dirty="0"/>
          </a:p>
          <a:p>
            <a:r>
              <a:rPr lang="cs-CZ" sz="2000" b="1" dirty="0" smtClean="0"/>
              <a:t>ZÁVĚREČNÁ ZPRÁVA – UŽITEČNÁ DATA – NOVÉ NÚ NEBO FREKVENCE (NELZE JE URČIT ZE SPONTÁNNÍCH HLÁŠENÍ)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2281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ZADÁVÁNÍ ÚDAJŮ DO REGISTRU FUNGUJE NA ZÁKLADĚ ČESKÉHO ELEKTRONICKÉHO PODPISU</a:t>
            </a:r>
          </a:p>
          <a:p>
            <a:endParaRPr lang="cs-CZ" sz="2000" b="1" dirty="0"/>
          </a:p>
          <a:p>
            <a:r>
              <a:rPr lang="cs-CZ" sz="2000" b="1" dirty="0" smtClean="0"/>
              <a:t>ÚDAJE V REGISTRU SPRAVUJE POVĚŘENÁ OSOBA, NENÍ DŮLEŽITÉ KDO, HLAVNĚ ABY ÚDAJE BYLY SPRÁVNÉ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1259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000" b="1" dirty="0" smtClean="0"/>
              <a:t>HODNOTÍ SE VĚDECKOST PROJEKTU (DUPLIKACE!)</a:t>
            </a:r>
          </a:p>
          <a:p>
            <a:endParaRPr lang="cs-CZ" sz="2000" b="1" dirty="0"/>
          </a:p>
          <a:p>
            <a:r>
              <a:rPr lang="cs-CZ" sz="2000" b="1" dirty="0" smtClean="0"/>
              <a:t>VĚDECKOST PROJEKTU JE KLÍČOVÁ PRO PŘÍPADNÉ PLATBY ZKOUŠEJÍCÍM</a:t>
            </a:r>
          </a:p>
          <a:p>
            <a:endParaRPr lang="cs-CZ" sz="2000" b="1" dirty="0"/>
          </a:p>
          <a:p>
            <a:r>
              <a:rPr lang="cs-CZ" sz="2000" b="1" dirty="0" smtClean="0"/>
              <a:t>VĚDECKÁ NIS MŮŽE MÍT ZÁSADNÍ HODNOTU PRO MEDICÍNSKOU PRAXI, REGULAČNÍ HODNOCENÍ ATD. – PODOBNĚ JAKO KLINICKÉ HODNOCENÍ</a:t>
            </a:r>
          </a:p>
          <a:p>
            <a:endParaRPr lang="cs-CZ" sz="2000" b="1" dirty="0"/>
          </a:p>
          <a:p>
            <a:r>
              <a:rPr lang="cs-CZ" sz="2000" b="1" dirty="0" smtClean="0"/>
              <a:t>PASS: MOŽNÁ FINANČNÍ NÁHRADA NESMÍ PŘESAHOVAT NÁHRADU ČASU A VÝDAJŮ</a:t>
            </a:r>
          </a:p>
          <a:p>
            <a:endParaRPr lang="cs-CZ" sz="2000" b="1" dirty="0"/>
          </a:p>
          <a:p>
            <a:r>
              <a:rPr lang="cs-CZ" sz="2000" b="1" dirty="0" smtClean="0"/>
              <a:t>V ZÁKONĚ JE TATO FORMULACE POUZE PRO PASS</a:t>
            </a:r>
          </a:p>
          <a:p>
            <a:endParaRPr lang="cs-CZ" sz="2000" b="1" dirty="0"/>
          </a:p>
          <a:p>
            <a:r>
              <a:rPr lang="cs-CZ" sz="2000" b="1" dirty="0" smtClean="0"/>
              <a:t>NÁHRADA MUSÍ BÝT PŘIMĚŘENÁ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38968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U FIREMNÍHO VÝZKUMU: JDE O VĚDECKÝ PROJEKT NEBO NE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NEJDE-LI O VĚDECKÝ (FIREMNÍ) PROJEKT, MAXIMÁLNÍ ROČNÍ ODMĚNU STANOVUJE POKYN SÚKL UST-38</a:t>
            </a:r>
          </a:p>
          <a:p>
            <a:endParaRPr lang="cs-CZ" sz="2000" b="1" dirty="0"/>
          </a:p>
          <a:p>
            <a:r>
              <a:rPr lang="cs-CZ" sz="2000" b="1" dirty="0" smtClean="0"/>
              <a:t>PLATBA NAD 1500 KČ ROČNĚ U PROJEKTU, KTERÝ SE VYDÁVÁ ZA VĚDECKÝ, ALE VE SKUTEČNOSTI NENÍ, MŮŽE BÝT I TRESNÝM ČINEM</a:t>
            </a:r>
            <a:endParaRPr lang="cs-CZ" sz="2000" b="1" dirty="0"/>
          </a:p>
          <a:p>
            <a:endParaRPr lang="cs-CZ" sz="2000" b="1" dirty="0" smtClean="0"/>
          </a:p>
          <a:p>
            <a:r>
              <a:rPr lang="cs-CZ" sz="2000" b="1" dirty="0" smtClean="0"/>
              <a:t>POSUZUJE ODDĚLENÍ DOZORU NAD REKLAMOU</a:t>
            </a:r>
          </a:p>
          <a:p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9967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2000" b="1" dirty="0" smtClean="0"/>
              <a:t>TŘETÍ ČÁST PREZENTACE – PASS</a:t>
            </a:r>
          </a:p>
          <a:p>
            <a:endParaRPr lang="cs-CZ" sz="2000" b="1" dirty="0"/>
          </a:p>
          <a:p>
            <a:r>
              <a:rPr lang="cs-CZ" sz="2000" b="1" dirty="0" smtClean="0"/>
              <a:t>ŘADA VĚCÍ SE TÝKÁ I PAES A STUDIÍ, KTERÉ KOMBINUJÍ VÝZKUM BEZPEČNOSTI A ÚČINNOSTI</a:t>
            </a:r>
          </a:p>
          <a:p>
            <a:endParaRPr lang="cs-CZ" sz="2000" b="1" dirty="0"/>
          </a:p>
          <a:p>
            <a:r>
              <a:rPr lang="cs-CZ" sz="2000" b="1" dirty="0" smtClean="0"/>
              <a:t>TOHOTO LÉČIVÉHO PŘÍPRAVKU – SINGULÁR</a:t>
            </a:r>
          </a:p>
          <a:p>
            <a:endParaRPr lang="cs-CZ" sz="2000" b="1" dirty="0"/>
          </a:p>
          <a:p>
            <a:r>
              <a:rPr lang="cs-CZ" sz="2000" b="1" dirty="0" smtClean="0"/>
              <a:t>TOHOTO LÉČIVÉHO PŘÍPRAVKU – ŘADA PROJEKTŮ NEZKOUMÁ PŘÍMO PŘÍPRAVEK – ŠEDÁ ZÓNA</a:t>
            </a:r>
          </a:p>
          <a:p>
            <a:endParaRPr lang="cs-CZ" sz="2000" b="1" dirty="0"/>
          </a:p>
          <a:p>
            <a:r>
              <a:rPr lang="cs-CZ" sz="2000" b="1" dirty="0" smtClean="0"/>
              <a:t>PŘÍKLAD: ŠETŘENÍ MEZI LÉKAŘI, ZDA PODLE JEJICH NÁZORU FUNGUJÍ URČITÁ RMM – DESIGN BY MUSEL MÍT DALŠÍ PRVKY, ABY VZNIKL OBJEKTIVNÍ OBRAZ</a:t>
            </a:r>
          </a:p>
          <a:p>
            <a:endParaRPr lang="cs-CZ" sz="2000" b="1" dirty="0"/>
          </a:p>
          <a:p>
            <a:r>
              <a:rPr lang="cs-CZ" sz="2000" b="1" dirty="0" smtClean="0"/>
              <a:t>REGISTRY DLE PŘÍPRAVKU X REGISTRY DLE DIAGNÓZY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83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U NÚ, KTERÉ SE NEMUSÍ HLÁSIT DLE PROTOKOLU, NENÍ DOTČENA POVINNOST (ZDRAVOTNÍKŮ I FIREM) HLÁSIT JE SPONTÁNNĚ.</a:t>
            </a:r>
          </a:p>
          <a:p>
            <a:endParaRPr lang="cs-CZ" sz="2000" b="1" dirty="0"/>
          </a:p>
          <a:p>
            <a:r>
              <a:rPr lang="cs-CZ" sz="2000" b="1" dirty="0" smtClean="0"/>
              <a:t>NIC ALE NEHLÁSIT 2X</a:t>
            </a:r>
          </a:p>
          <a:p>
            <a:endParaRPr lang="cs-CZ" sz="2000" b="1" dirty="0"/>
          </a:p>
          <a:p>
            <a:r>
              <a:rPr lang="cs-CZ" sz="2000" b="1" dirty="0" smtClean="0"/>
              <a:t>SBÍRAJÍ SE AE, ALE HLÁSÍ SE POUZE ADR</a:t>
            </a:r>
          </a:p>
          <a:p>
            <a:endParaRPr lang="cs-CZ" sz="2000" b="1" dirty="0"/>
          </a:p>
          <a:p>
            <a:r>
              <a:rPr lang="cs-CZ" sz="2000" b="1" dirty="0" smtClean="0"/>
              <a:t>ZDRAVOTNICKÝ PERSONÁL HLÁSÍ FIRMĚ DLE PROTOKOLU, ZÁVAŽNÉ ADR FIRMA HLÁSÍ DO 15 DNŮ NA SÚKL</a:t>
            </a:r>
          </a:p>
          <a:p>
            <a:endParaRPr lang="cs-CZ" sz="2000" b="1" dirty="0"/>
          </a:p>
          <a:p>
            <a:r>
              <a:rPr lang="cs-CZ" sz="2000" b="1" dirty="0" smtClean="0"/>
              <a:t>NEZÁVAŽNÉ NÚ SE ZAČNOU HLÁSIT PO UPGRADU EDURAVIG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41538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/>
              <a:t>PASS NEEXISTUJE VE VZDUCHOPRÁZDNU</a:t>
            </a:r>
          </a:p>
          <a:p>
            <a:endParaRPr lang="cs-CZ" sz="2000" b="1" dirty="0"/>
          </a:p>
          <a:p>
            <a:r>
              <a:rPr lang="cs-CZ" sz="2000" b="1" dirty="0" smtClean="0"/>
              <a:t>POTŘEBA PASS VYVSTÁVÁ Z ANALÝZY RIZIK, TJ. Z RMP</a:t>
            </a:r>
          </a:p>
          <a:p>
            <a:endParaRPr lang="cs-CZ" sz="2000" b="1" dirty="0"/>
          </a:p>
          <a:p>
            <a:r>
              <a:rPr lang="cs-CZ" sz="2000" b="1" dirty="0" smtClean="0"/>
              <a:t>MŮŽETE BÝT VYZVÁNI K PŘEDLOŽENÍ RMP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32932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POSLEDNÍ SLIDE PŘED OTÁZKAMI!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5300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4048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DOJDE-LI K PROBLÉMŮM, NÁSLEDNÉ VYŠETŘOVÁNÍ ČASTO ODHALÍ SLABINY VE SMLOUVĚ DRŽITELE A CRO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084000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2000" b="1" dirty="0" smtClean="0"/>
              <a:t>PROBLEMATIKA ETIKY NIS NESPADÁ DO PŮSOBNOSTI SÚKL, DOTAZY ALE DOSTÁVÁME</a:t>
            </a:r>
          </a:p>
          <a:p>
            <a:endParaRPr lang="cs-CZ" sz="2000" b="1" dirty="0"/>
          </a:p>
          <a:p>
            <a:r>
              <a:rPr lang="cs-CZ" sz="2000" b="1" dirty="0" smtClean="0"/>
              <a:t>MOŽNÉ PROBLÉMY: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VÝSLEDKY VÝZKUMU NELZE PUBLIKOVAT</a:t>
            </a:r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PACIENT VEŘEJNĚ OBVINÍ ZDRAVOTNICKÉ ZAŘÍZENÍ / FIRMU, ŽE NEDODRŽUJÍ MEZINÁRODNÍ ETICKÁ DOPORUČENÍ</a:t>
            </a:r>
          </a:p>
          <a:p>
            <a:pPr marL="342900" indent="-342900">
              <a:buFontTx/>
              <a:buChar char="-"/>
            </a:pPr>
            <a:endParaRPr lang="cs-CZ" sz="2000" b="1" dirty="0"/>
          </a:p>
          <a:p>
            <a:pPr marL="342900" indent="-342900">
              <a:buFontTx/>
              <a:buChar char="-"/>
            </a:pPr>
            <a:r>
              <a:rPr lang="cs-CZ" sz="2000" b="1" dirty="0" smtClean="0"/>
              <a:t>NĚKTERÉ MULTICENTRICKÉ ETICKÉ KOMISE SE BĚŽNĚ VYJADŘUJÍ K NEINTERVEČNÍMU VÝZKUM (JINÝ CENÍK)</a:t>
            </a:r>
            <a:endParaRPr lang="cs-CZ" sz="2000" b="1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43960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609529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32907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NEINTERVENČNÍ POREGISTRAČNÍ STUDIE BEZPEČNOSTI – legislativa a praxe</a:t>
            </a:r>
          </a:p>
          <a:p>
            <a:pPr lvl="0"/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cs-CZ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>
          <a:xfrm>
            <a:off x="8397425" y="548680"/>
            <a:ext cx="269910" cy="315035"/>
          </a:xfrm>
        </p:spPr>
        <p:txBody>
          <a:bodyPr/>
          <a:lstStyle/>
          <a:p>
            <a:fld id="{75B9AD60-4103-4FDD-BED3-2FFB7D3D1A6E}" type="slidenum">
              <a:rPr lang="cs-CZ" smtClean="0"/>
              <a:pPr/>
              <a:t>‹#›</a:t>
            </a:fld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988531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15" name="Nadpis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243560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NEINTERVENČNÍ POREGISTRAČNÍ STUDIE BEZPEČNOSTI</a:t>
            </a:r>
          </a:p>
          <a:p>
            <a:pPr lvl="0"/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026750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26527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81835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744650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79516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52000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00451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61503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538522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793910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044147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7194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592388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50505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226393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59896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30734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319604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08170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742000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847814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600901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205069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375567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403503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145141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189413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513899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708989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80630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333497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580824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01699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211874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66668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56606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958327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414005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6156639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8002357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809907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578287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669711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964143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1517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w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6" Type="http://schemas.openxmlformats.org/officeDocument/2006/relationships/image" Target="../media/image5.wmf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86735" y="589821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 userDrawn="1"/>
        </p:nvSpPr>
        <p:spPr>
          <a:xfrm>
            <a:off x="2096725" y="551996"/>
            <a:ext cx="3702745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b="1" baseline="30000" dirty="0"/>
              <a:t>NEINTERVENČNÍ POREGISTRAČNÍ STUDIE </a:t>
            </a:r>
            <a:r>
              <a:rPr lang="cs-CZ" b="1" baseline="30000" dirty="0" smtClean="0"/>
              <a:t>BEZPEČNOSTI</a:t>
            </a:r>
            <a:endParaRPr lang="cs-CZ" sz="1800" b="1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72" r:id="rId12"/>
  </p:sldLayoutIdLst>
  <p:transition>
    <p:fade/>
  </p:transition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5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 userDrawn="1"/>
        </p:nvSpPr>
        <p:spPr>
          <a:xfrm>
            <a:off x="2096725" y="540121"/>
            <a:ext cx="4985852" cy="276999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cs-CZ" sz="1800" b="1" kern="1200" baseline="30000" dirty="0" smtClean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NEINTERVENČNÍ POREGISTRAČNÍ STUDIE BEZPEČNOSTI – legislativa a praxe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723" r:id="rId2"/>
    <p:sldLayoutId id="2147483662" r:id="rId3"/>
    <p:sldLayoutId id="2147483663" r:id="rId4"/>
    <p:sldLayoutId id="2147483664" r:id="rId5"/>
    <p:sldLayoutId id="214748367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</p:sldLayoutIdLst>
  <p:transition>
    <p:fade/>
  </p:transition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7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40FE5-B0F5-44A9-89BC-DD54B04BAE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49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F3D6E-E160-4B02-9B62-E862271DEAC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2159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iming>
    <p:tnLst>
      <p:par>
        <p:cTn id="1" dur="indefinite" restart="never" nodeType="tmRoot"/>
      </p:par>
    </p:tnLst>
  </p:timing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DC872-F011-4028-ABA9-4F2FEFFB9F7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059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25. 1. 2017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© 2012  STÁTNÍ ÚSTAV PRO KONTROLU LÉČIV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F5415-052E-423A-9826-31B2B6633C0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0918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ukl.cz/modules/nps/index.php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ncepp.eu/encepp/studySearch.htm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99" y="1988840"/>
            <a:ext cx="7200801" cy="1350150"/>
          </a:xfrm>
        </p:spPr>
        <p:txBody>
          <a:bodyPr>
            <a:normAutofit/>
          </a:bodyPr>
          <a:lstStyle/>
          <a:p>
            <a:pPr algn="ctr"/>
            <a:r>
              <a:rPr lang="cs-CZ" sz="2800" dirty="0"/>
              <a:t>NEINTERVENČNÍ POREGISTRAČNÍ STUDIE </a:t>
            </a:r>
            <a:r>
              <a:rPr lang="cs-CZ" sz="2800" dirty="0" smtClean="0"/>
              <a:t>BEZPEČNOSTI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3581890" y="3924055"/>
            <a:ext cx="3330370" cy="166518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altLang="ko-KR" sz="1800" dirty="0">
                <a:ea typeface="굴림" charset="-127"/>
              </a:rPr>
              <a:t>Radim Tobolka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altLang="ko-KR" sz="1800" dirty="0">
                <a:ea typeface="굴림" charset="-127"/>
              </a:rPr>
              <a:t>Oddělení farmakovigilance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cs-CZ" altLang="ko-KR" sz="1800" dirty="0">
                <a:ea typeface="굴림" charset="-127"/>
              </a:rPr>
              <a:t>Státní ústav pro kontrolu léčiv</a:t>
            </a:r>
            <a:endParaRPr lang="cs-CZ" sz="1800" dirty="0" smtClean="0">
              <a:solidFill>
                <a:srgbClr val="2D329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326874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81589" y="1088740"/>
            <a:ext cx="7824555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Obsah prezentace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>
          <a:xfrm>
            <a:off x="1691681" y="2303875"/>
            <a:ext cx="5400600" cy="3330370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 smtClean="0">
                <a:ea typeface="굴림" charset="-127"/>
              </a:rPr>
              <a:t>Typy studií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 smtClean="0">
                <a:ea typeface="굴림" charset="-127"/>
              </a:rPr>
              <a:t>Studijní registry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 smtClean="0">
                <a:ea typeface="굴림" charset="-127"/>
              </a:rPr>
              <a:t>Hlášení nežádoucích účinků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 smtClean="0">
                <a:ea typeface="굴림" charset="-127"/>
              </a:rPr>
              <a:t>Studijní a návazná dokumentace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>
                <a:ea typeface="굴림" charset="-127"/>
              </a:rPr>
              <a:t>Etika neintervenčního </a:t>
            </a:r>
            <a:r>
              <a:rPr lang="cs-CZ" altLang="ko-KR" dirty="0" smtClean="0">
                <a:ea typeface="굴림" charset="-127"/>
              </a:rPr>
              <a:t>výzkumu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cs-CZ" altLang="ko-KR" dirty="0" smtClean="0">
                <a:ea typeface="굴림" charset="-127"/>
              </a:rPr>
              <a:t>Seznam právních předpisů a doporučení</a:t>
            </a:r>
            <a:endParaRPr lang="cs-CZ" altLang="ko-KR" dirty="0">
              <a:ea typeface="굴림" charset="-127"/>
            </a:endParaRPr>
          </a:p>
          <a:p>
            <a:pPr marL="0" indent="0" eaLnBrk="1" hangingPunct="1">
              <a:buFontTx/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6019746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46576" y="1718809"/>
            <a:ext cx="8010890" cy="360040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altLang="ko-KR" sz="4000" dirty="0">
                <a:ea typeface="굴림" charset="-127"/>
              </a:rPr>
              <a:t>S</a:t>
            </a:r>
            <a:r>
              <a:rPr lang="cs-CZ" altLang="ko-KR" sz="4000" dirty="0" smtClean="0">
                <a:ea typeface="굴림" charset="-127"/>
              </a:rPr>
              <a:t>tudie = výzkumný projekt</a:t>
            </a:r>
          </a:p>
          <a:p>
            <a:pPr lvl="2">
              <a:spcBef>
                <a:spcPts val="2400"/>
              </a:spcBef>
              <a:spcAft>
                <a:spcPts val="1200"/>
              </a:spcAft>
            </a:pPr>
            <a:r>
              <a:rPr lang="cs-CZ" altLang="ko-KR" sz="2800" dirty="0" smtClean="0">
                <a:ea typeface="굴림" charset="-127"/>
              </a:rPr>
              <a:t>Sponzorem je firma, univerzita, odborná společnost, nadace..</a:t>
            </a:r>
          </a:p>
          <a:p>
            <a:pPr lvl="2">
              <a:lnSpc>
                <a:spcPct val="150000"/>
              </a:lnSpc>
              <a:spcAft>
                <a:spcPts val="1200"/>
              </a:spcAft>
            </a:pPr>
            <a:r>
              <a:rPr lang="cs-CZ" altLang="ko-KR" sz="2800" dirty="0" smtClean="0">
                <a:ea typeface="굴림" charset="-127"/>
              </a:rPr>
              <a:t>Financování soukromé, z daní, z darů..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altLang="ko-KR" dirty="0" smtClean="0">
              <a:ea typeface="굴림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endParaRPr lang="cs-CZ" altLang="ko-KR" dirty="0" smtClean="0">
              <a:ea typeface="굴림" charset="-127"/>
            </a:endParaRPr>
          </a:p>
          <a:p>
            <a:pPr marL="0" indent="0" eaLnBrk="1" hangingPunct="1">
              <a:buFontTx/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00342487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9520" y="1268760"/>
            <a:ext cx="8064500" cy="472552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altLang="ko-KR" b="1" dirty="0" smtClean="0">
                <a:ea typeface="굴림" charset="-127"/>
              </a:rPr>
              <a:t>Základní rozdělení studií</a:t>
            </a:r>
          </a:p>
          <a:p>
            <a:pPr lvl="1"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Klinická hodnocení</a:t>
            </a:r>
          </a:p>
          <a:p>
            <a:pPr lvl="3">
              <a:lnSpc>
                <a:spcPct val="150000"/>
              </a:lnSpc>
            </a:pP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Většinou</a:t>
            </a:r>
            <a:r>
              <a:rPr lang="cs-CZ" altLang="ko-KR" dirty="0" smtClean="0">
                <a:ea typeface="굴림" charset="-127"/>
              </a:rPr>
              <a:t> předregistrační, vždy „</a:t>
            </a: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intervence</a:t>
            </a:r>
            <a:r>
              <a:rPr lang="cs-CZ" altLang="ko-KR" dirty="0" smtClean="0">
                <a:ea typeface="굴림" charset="-127"/>
              </a:rPr>
              <a:t>“</a:t>
            </a:r>
          </a:p>
          <a:p>
            <a:pPr lvl="3"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Vždy nutné </a:t>
            </a: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povolení</a:t>
            </a:r>
            <a:r>
              <a:rPr lang="cs-CZ" altLang="ko-KR" dirty="0" smtClean="0">
                <a:ea typeface="굴림" charset="-127"/>
              </a:rPr>
              <a:t> SÚKL a etické komise</a:t>
            </a:r>
          </a:p>
          <a:p>
            <a:pPr lvl="1">
              <a:lnSpc>
                <a:spcPct val="150000"/>
              </a:lnSpc>
            </a:pPr>
            <a:r>
              <a:rPr lang="cs-CZ" altLang="ko-KR" dirty="0" smtClean="0">
                <a:ea typeface="굴림" charset="-127"/>
              </a:rPr>
              <a:t>Neintervenční studie</a:t>
            </a:r>
          </a:p>
          <a:p>
            <a:pPr lvl="3">
              <a:lnSpc>
                <a:spcPct val="150000"/>
              </a:lnSpc>
            </a:pP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Vždy</a:t>
            </a:r>
            <a:r>
              <a:rPr lang="cs-CZ" altLang="ko-KR" dirty="0" smtClean="0">
                <a:ea typeface="굴림" charset="-127"/>
              </a:rPr>
              <a:t> poregistrační, není „intervence“ (nejde o „pokus na lidech“)</a:t>
            </a:r>
          </a:p>
          <a:p>
            <a:pPr lvl="3">
              <a:lnSpc>
                <a:spcPct val="150000"/>
              </a:lnSpc>
            </a:pPr>
            <a:r>
              <a:rPr lang="cs-CZ" altLang="ko-KR" dirty="0" smtClean="0">
                <a:solidFill>
                  <a:srgbClr val="FF0000"/>
                </a:solidFill>
                <a:ea typeface="굴림" charset="-127"/>
              </a:rPr>
              <a:t>Ohlašovací</a:t>
            </a:r>
            <a:r>
              <a:rPr lang="cs-CZ" altLang="ko-KR" dirty="0" smtClean="0">
                <a:ea typeface="굴림" charset="-127"/>
              </a:rPr>
              <a:t> povinnost, posouzení etickou komisí je odpovědností zadavatele</a:t>
            </a:r>
            <a:endParaRPr lang="cs-CZ" altLang="ko-KR" dirty="0">
              <a:ea typeface="굴림" charset="-127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cs-CZ" altLang="ko-KR" dirty="0" smtClean="0">
              <a:ea typeface="굴림" charset="-127"/>
            </a:endParaRPr>
          </a:p>
          <a:p>
            <a:pPr>
              <a:lnSpc>
                <a:spcPct val="150000"/>
              </a:lnSpc>
              <a:buFontTx/>
              <a:buChar char="-"/>
            </a:pPr>
            <a:endParaRPr lang="cs-CZ" altLang="ko-KR" dirty="0" smtClean="0">
              <a:ea typeface="굴림" charset="-127"/>
            </a:endParaRPr>
          </a:p>
          <a:p>
            <a:pPr marL="0" indent="0" eaLnBrk="1" hangingPunct="1">
              <a:buFontTx/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305199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46575" y="1133745"/>
            <a:ext cx="8002138" cy="73803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Studie podle zaměření - příklady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91680" y="2393885"/>
            <a:ext cx="7062340" cy="3780420"/>
          </a:xfrm>
        </p:spPr>
        <p:txBody>
          <a:bodyPr>
            <a:normAutofit/>
          </a:bodyPr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Bezpečnostní</a:t>
            </a:r>
          </a:p>
          <a:p>
            <a:pPr lvl="3">
              <a:defRPr/>
            </a:pPr>
            <a:r>
              <a:rPr lang="cs-CZ" dirty="0" smtClean="0">
                <a:solidFill>
                  <a:srgbClr val="2D3291"/>
                </a:solidFill>
              </a:rPr>
              <a:t>Klinická hodnocení fáze I</a:t>
            </a:r>
          </a:p>
          <a:p>
            <a:pPr lvl="3">
              <a:defRPr/>
            </a:pPr>
            <a:r>
              <a:rPr lang="cs-CZ" dirty="0" smtClean="0">
                <a:solidFill>
                  <a:srgbClr val="FF0000"/>
                </a:solidFill>
              </a:rPr>
              <a:t>Poregistrační studie bezpečnosti (PASS – P</a:t>
            </a:r>
            <a:r>
              <a:rPr lang="cs-CZ" dirty="0" smtClean="0"/>
              <a:t>ost-</a:t>
            </a:r>
            <a:r>
              <a:rPr lang="cs-CZ" dirty="0" err="1" smtClean="0">
                <a:solidFill>
                  <a:srgbClr val="FF0000"/>
                </a:solidFill>
              </a:rPr>
              <a:t>a</a:t>
            </a:r>
            <a:r>
              <a:rPr lang="cs-CZ" dirty="0" err="1" smtClean="0"/>
              <a:t>uthorization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</a:t>
            </a:r>
            <a:r>
              <a:rPr lang="cs-CZ" dirty="0" err="1" smtClean="0"/>
              <a:t>afety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s</a:t>
            </a:r>
            <a:r>
              <a:rPr lang="cs-CZ" dirty="0" smtClean="0"/>
              <a:t>tudy)</a:t>
            </a:r>
            <a:endParaRPr lang="cs-CZ" dirty="0" smtClean="0">
              <a:solidFill>
                <a:srgbClr val="FF0000"/>
              </a:solidFill>
            </a:endParaRPr>
          </a:p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cs-CZ" dirty="0" err="1" smtClean="0">
                <a:solidFill>
                  <a:srgbClr val="2D3291"/>
                </a:solidFill>
              </a:rPr>
              <a:t>Účinnostní</a:t>
            </a:r>
            <a:endParaRPr lang="cs-CZ" dirty="0" smtClean="0">
              <a:solidFill>
                <a:srgbClr val="2D3291"/>
              </a:solidFill>
            </a:endParaRPr>
          </a:p>
          <a:p>
            <a:pPr lvl="3">
              <a:defRPr/>
            </a:pPr>
            <a:r>
              <a:rPr lang="cs-CZ" dirty="0" smtClean="0">
                <a:solidFill>
                  <a:srgbClr val="2D3291"/>
                </a:solidFill>
              </a:rPr>
              <a:t>Klinická hodnocení fáze III</a:t>
            </a:r>
          </a:p>
          <a:p>
            <a:pPr lvl="3">
              <a:spcAft>
                <a:spcPts val="1200"/>
              </a:spcAft>
              <a:defRPr/>
            </a:pPr>
            <a:r>
              <a:rPr lang="cs-CZ" dirty="0" smtClean="0">
                <a:solidFill>
                  <a:srgbClr val="2D3291"/>
                </a:solidFill>
              </a:rPr>
              <a:t>Poregistrační studie účinnosti (PAES – Post-</a:t>
            </a:r>
            <a:r>
              <a:rPr lang="cs-CZ" dirty="0" err="1" smtClean="0">
                <a:solidFill>
                  <a:srgbClr val="2D3291"/>
                </a:solidFill>
              </a:rPr>
              <a:t>authorization</a:t>
            </a:r>
            <a:r>
              <a:rPr lang="cs-CZ" dirty="0" smtClean="0">
                <a:solidFill>
                  <a:srgbClr val="2D3291"/>
                </a:solidFill>
              </a:rPr>
              <a:t> </a:t>
            </a:r>
            <a:r>
              <a:rPr lang="cs-CZ" dirty="0" err="1" smtClean="0">
                <a:solidFill>
                  <a:srgbClr val="2D3291"/>
                </a:solidFill>
              </a:rPr>
              <a:t>efficacy</a:t>
            </a:r>
            <a:r>
              <a:rPr lang="cs-CZ" dirty="0" smtClean="0">
                <a:solidFill>
                  <a:srgbClr val="2D3291"/>
                </a:solidFill>
              </a:rPr>
              <a:t> study)</a:t>
            </a: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Jiné (risk/benefit)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80933713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998730"/>
            <a:ext cx="8229600" cy="990110"/>
          </a:xfrm>
        </p:spPr>
        <p:txBody>
          <a:bodyPr/>
          <a:lstStyle/>
          <a:p>
            <a:r>
              <a:rPr lang="cs-CZ" dirty="0" smtClean="0"/>
              <a:t>Terminologie SÚKL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5711058"/>
              </p:ext>
            </p:extLst>
          </p:nvPr>
        </p:nvGraphicFramePr>
        <p:xfrm>
          <a:off x="341530" y="1898831"/>
          <a:ext cx="8570295" cy="3780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56565" y="5094185"/>
            <a:ext cx="3150350" cy="73866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400" b="1" dirty="0" smtClean="0"/>
              <a:t>KH = klinické hodnocení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400" b="1" kern="1200" dirty="0" smtClean="0">
                <a:solidFill>
                  <a:schemeClr val="tx1"/>
                </a:solidFill>
              </a:rPr>
              <a:t>PASS = post-</a:t>
            </a:r>
            <a:r>
              <a:rPr lang="cs-CZ" sz="1400" b="1" kern="1200" dirty="0" err="1" smtClean="0">
                <a:solidFill>
                  <a:schemeClr val="tx1"/>
                </a:solidFill>
              </a:rPr>
              <a:t>authorization</a:t>
            </a:r>
            <a:r>
              <a:rPr lang="cs-CZ" sz="1400" b="1" kern="1200" dirty="0" smtClean="0">
                <a:solidFill>
                  <a:schemeClr val="tx1"/>
                </a:solidFill>
              </a:rPr>
              <a:t> </a:t>
            </a:r>
            <a:r>
              <a:rPr lang="cs-CZ" sz="1400" b="1" kern="1200" dirty="0" err="1" smtClean="0">
                <a:solidFill>
                  <a:schemeClr val="tx1"/>
                </a:solidFill>
              </a:rPr>
              <a:t>safety</a:t>
            </a:r>
            <a:r>
              <a:rPr lang="cs-CZ" sz="1400" b="1" kern="1200" dirty="0" smtClean="0">
                <a:solidFill>
                  <a:schemeClr val="tx1"/>
                </a:solidFill>
              </a:rPr>
              <a:t> study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400" b="1" dirty="0" smtClean="0"/>
              <a:t>PAES = post-</a:t>
            </a:r>
            <a:r>
              <a:rPr lang="cs-CZ" sz="1400" b="1" dirty="0" err="1" smtClean="0"/>
              <a:t>authorization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efficacy</a:t>
            </a:r>
            <a:r>
              <a:rPr lang="cs-CZ" sz="1400" b="1" dirty="0" smtClean="0"/>
              <a:t> study</a:t>
            </a:r>
            <a:endParaRPr lang="cs-CZ" sz="1400" b="1" kern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385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01570" y="1628800"/>
            <a:ext cx="8002138" cy="85509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Studie podle vztahu ke státním orgánům</a:t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640" y="3023955"/>
            <a:ext cx="7062340" cy="2205245"/>
          </a:xfrm>
        </p:spPr>
        <p:txBody>
          <a:bodyPr>
            <a:normAutofit/>
          </a:bodyPr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Studie </a:t>
            </a:r>
            <a:r>
              <a:rPr lang="cs-CZ" dirty="0" smtClean="0">
                <a:solidFill>
                  <a:srgbClr val="FF0000"/>
                </a:solidFill>
              </a:rPr>
              <a:t>uložené</a:t>
            </a:r>
            <a:r>
              <a:rPr lang="cs-CZ" dirty="0" smtClean="0">
                <a:solidFill>
                  <a:srgbClr val="2D3291"/>
                </a:solidFill>
              </a:rPr>
              <a:t> regulátorem</a:t>
            </a:r>
          </a:p>
          <a:p>
            <a:pPr marL="0" indent="0" eaLnBrk="1" hangingPunct="1"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  <a:p>
            <a:pPr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Studie </a:t>
            </a:r>
            <a:r>
              <a:rPr lang="cs-CZ" dirty="0" smtClean="0">
                <a:solidFill>
                  <a:srgbClr val="FF0000"/>
                </a:solidFill>
              </a:rPr>
              <a:t>z vlastní iniciativy</a:t>
            </a:r>
            <a:r>
              <a:rPr lang="cs-CZ" dirty="0" smtClean="0">
                <a:solidFill>
                  <a:srgbClr val="2D3291"/>
                </a:solidFill>
              </a:rPr>
              <a:t> sponzora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237035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01570" y="1628800"/>
            <a:ext cx="8002138" cy="85509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Neintervenční studie – hlavní témata</a:t>
            </a:r>
            <a:br>
              <a:rPr lang="cs-CZ" dirty="0" smtClean="0"/>
            </a:br>
            <a:endParaRPr lang="cs-CZ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6635" y="2798930"/>
            <a:ext cx="7062340" cy="2700300"/>
          </a:xfrm>
        </p:spPr>
        <p:txBody>
          <a:bodyPr>
            <a:normAutofit/>
          </a:bodyPr>
          <a:lstStyle/>
          <a:p>
            <a:pPr eaLnBrk="1" hangingPunct="1">
              <a:spcBef>
                <a:spcPts val="2400"/>
              </a:spcBef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Studijní registry</a:t>
            </a:r>
          </a:p>
          <a:p>
            <a:pPr eaLnBrk="1" hangingPunct="1">
              <a:spcBef>
                <a:spcPts val="2400"/>
              </a:spcBef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Hlášení nežádoucích účinků</a:t>
            </a:r>
          </a:p>
          <a:p>
            <a:pPr>
              <a:spcBef>
                <a:spcPts val="2400"/>
              </a:spcBef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srgbClr val="2D3291"/>
                </a:solidFill>
              </a:rPr>
              <a:t>Etika výzkumu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547467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36585" y="1133745"/>
            <a:ext cx="7912128" cy="73803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Závazné stanovisko ČLK č. 1/2008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9520" y="1853825"/>
            <a:ext cx="8064500" cy="432048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altLang="ko-KR" dirty="0" smtClean="0">
              <a:ea typeface="굴림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altLang="ko-KR" dirty="0">
                <a:ea typeface="굴림" charset="-127"/>
              </a:rPr>
              <a:t>"Lékaři zapojení do klinických studií a </a:t>
            </a:r>
            <a:r>
              <a:rPr lang="cs-CZ" altLang="ko-KR" dirty="0">
                <a:solidFill>
                  <a:srgbClr val="FF0000"/>
                </a:solidFill>
                <a:ea typeface="굴림" charset="-127"/>
              </a:rPr>
              <a:t>výzkumu sponzorovaného farmaceutickými firmami</a:t>
            </a:r>
            <a:r>
              <a:rPr lang="cs-CZ" altLang="ko-KR" dirty="0">
                <a:ea typeface="굴림" charset="-127"/>
              </a:rPr>
              <a:t> musí striktně dodržovat </a:t>
            </a:r>
            <a:r>
              <a:rPr lang="cs-CZ" altLang="ko-KR" dirty="0">
                <a:solidFill>
                  <a:srgbClr val="FF0000"/>
                </a:solidFill>
                <a:ea typeface="굴림" charset="-127"/>
              </a:rPr>
              <a:t>Helsinskou deklaraci</a:t>
            </a:r>
            <a:r>
              <a:rPr lang="cs-CZ" altLang="ko-KR" dirty="0">
                <a:ea typeface="굴림" charset="-127"/>
              </a:rPr>
              <a:t> a Správnou klinickou praxi."</a:t>
            </a:r>
            <a:endParaRPr lang="cs-CZ" dirty="0" smtClean="0">
              <a:solidFill>
                <a:srgbClr val="2D3291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53997282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746575" y="1133745"/>
            <a:ext cx="8002138" cy="738033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Helsinská deklarace (2013)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9520" y="1853825"/>
            <a:ext cx="8064500" cy="432048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endParaRPr lang="cs-CZ" altLang="ko-KR" dirty="0" smtClean="0">
              <a:ea typeface="굴림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altLang="ko-KR" dirty="0" smtClean="0">
                <a:ea typeface="굴림" charset="-127"/>
              </a:rPr>
              <a:t>„Každá </a:t>
            </a:r>
            <a:r>
              <a:rPr lang="cs-CZ" altLang="ko-KR" dirty="0">
                <a:ea typeface="굴림" charset="-127"/>
              </a:rPr>
              <a:t>výzkumná studie zahrnující lidské subjekty musí být zaregistrována ve </a:t>
            </a:r>
            <a:r>
              <a:rPr lang="cs-CZ" altLang="ko-KR" dirty="0">
                <a:solidFill>
                  <a:srgbClr val="FF0000"/>
                </a:solidFill>
                <a:ea typeface="굴림" charset="-127"/>
              </a:rPr>
              <a:t>veřejně přístupné databázi</a:t>
            </a:r>
            <a:r>
              <a:rPr lang="cs-CZ" altLang="ko-KR" dirty="0">
                <a:ea typeface="굴림" charset="-127"/>
              </a:rPr>
              <a:t>, než do ní vstoupí první účastníci</a:t>
            </a:r>
            <a:r>
              <a:rPr lang="cs-CZ" altLang="ko-KR" dirty="0" smtClean="0">
                <a:ea typeface="굴림" charset="-127"/>
              </a:rPr>
              <a:t>.“</a:t>
            </a:r>
          </a:p>
          <a:p>
            <a:pPr marL="0" indent="0" eaLnBrk="1" hangingPunct="1">
              <a:buFontTx/>
              <a:buNone/>
              <a:defRPr/>
            </a:pPr>
            <a:endParaRPr lang="cs-CZ" dirty="0" smtClean="0">
              <a:solidFill>
                <a:srgbClr val="2D3291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80671638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521549" y="953725"/>
            <a:ext cx="8415935" cy="1530170"/>
          </a:xfrm>
        </p:spPr>
        <p:txBody>
          <a:bodyPr>
            <a:normAutofit/>
          </a:bodyPr>
          <a:lstStyle/>
          <a:p>
            <a:r>
              <a:rPr lang="cs-CZ" sz="2800" dirty="0" smtClean="0"/>
              <a:t>Registr </a:t>
            </a:r>
            <a:r>
              <a:rPr lang="cs-CZ" sz="2800" dirty="0" err="1" smtClean="0"/>
              <a:t>ENCePP</a:t>
            </a:r>
            <a:r>
              <a:rPr lang="cs-CZ" sz="2800" dirty="0" smtClean="0"/>
              <a:t> – EU PAS </a:t>
            </a:r>
            <a:r>
              <a:rPr lang="cs-CZ" sz="2800" dirty="0" err="1" smtClean="0"/>
              <a:t>Register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en-US" sz="1800" dirty="0" smtClean="0">
                <a:solidFill>
                  <a:srgbClr val="FF0000"/>
                </a:solidFill>
              </a:rPr>
              <a:t>E</a:t>
            </a:r>
            <a:r>
              <a:rPr lang="en-US" sz="1800" dirty="0" smtClean="0"/>
              <a:t>uropean </a:t>
            </a:r>
            <a:r>
              <a:rPr lang="en-US" sz="1800" dirty="0">
                <a:solidFill>
                  <a:srgbClr val="FF0000"/>
                </a:solidFill>
              </a:rPr>
              <a:t>N</a:t>
            </a:r>
            <a:r>
              <a:rPr lang="en-US" sz="1800" dirty="0"/>
              <a:t>etwork of </a:t>
            </a:r>
            <a:r>
              <a:rPr lang="en-US" sz="1800" dirty="0" err="1">
                <a:solidFill>
                  <a:srgbClr val="FF0000"/>
                </a:solidFill>
              </a:rPr>
              <a:t>Ce</a:t>
            </a:r>
            <a:r>
              <a:rPr lang="en-US" sz="1800" dirty="0" err="1"/>
              <a:t>ntres</a:t>
            </a:r>
            <a:r>
              <a:rPr lang="en-US" sz="1800" dirty="0"/>
              <a:t> for </a:t>
            </a:r>
            <a:r>
              <a:rPr lang="en-US" sz="1800" dirty="0" err="1">
                <a:solidFill>
                  <a:srgbClr val="FF0000"/>
                </a:solidFill>
              </a:rPr>
              <a:t>P</a:t>
            </a:r>
            <a:r>
              <a:rPr lang="en-US" sz="1800" dirty="0" err="1"/>
              <a:t>harmacoepidemiology</a:t>
            </a:r>
            <a:r>
              <a:rPr lang="en-US" sz="1800" dirty="0"/>
              <a:t> and </a:t>
            </a:r>
            <a:r>
              <a:rPr lang="en-US" sz="1800" dirty="0" smtClean="0">
                <a:solidFill>
                  <a:srgbClr val="FF0000"/>
                </a:solidFill>
              </a:rPr>
              <a:t>P</a:t>
            </a:r>
            <a:r>
              <a:rPr lang="en-US" sz="1800" dirty="0" smtClean="0"/>
              <a:t>harmacovigilance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err="1" smtClean="0">
                <a:solidFill>
                  <a:srgbClr val="FF0000"/>
                </a:solidFill>
              </a:rPr>
              <a:t>E</a:t>
            </a:r>
            <a:r>
              <a:rPr lang="cs-CZ" sz="1800" dirty="0" err="1" smtClean="0"/>
              <a:t>uropean</a:t>
            </a:r>
            <a:r>
              <a:rPr lang="cs-CZ" sz="1800" dirty="0" smtClean="0"/>
              <a:t> </a:t>
            </a:r>
            <a:r>
              <a:rPr lang="cs-CZ" sz="1800" dirty="0" smtClean="0">
                <a:solidFill>
                  <a:srgbClr val="FF0000"/>
                </a:solidFill>
              </a:rPr>
              <a:t>U</a:t>
            </a:r>
            <a:r>
              <a:rPr lang="cs-CZ" sz="1800" dirty="0" smtClean="0"/>
              <a:t>nion </a:t>
            </a:r>
            <a:r>
              <a:rPr lang="cs-CZ" sz="1800" dirty="0" smtClean="0">
                <a:solidFill>
                  <a:srgbClr val="FF0000"/>
                </a:solidFill>
              </a:rPr>
              <a:t>P</a:t>
            </a:r>
            <a:r>
              <a:rPr lang="cs-CZ" sz="1800" dirty="0" smtClean="0"/>
              <a:t>ost-</a:t>
            </a:r>
            <a:r>
              <a:rPr lang="cs-CZ" sz="1800" dirty="0" err="1">
                <a:solidFill>
                  <a:srgbClr val="FF0000"/>
                </a:solidFill>
              </a:rPr>
              <a:t>A</a:t>
            </a:r>
            <a:r>
              <a:rPr lang="cs-CZ" sz="1800" dirty="0" err="1" smtClean="0"/>
              <a:t>uthorization</a:t>
            </a:r>
            <a:r>
              <a:rPr lang="cs-CZ" sz="1800" dirty="0" smtClean="0"/>
              <a:t> </a:t>
            </a:r>
            <a:r>
              <a:rPr lang="cs-CZ" sz="1800" dirty="0" smtClean="0">
                <a:solidFill>
                  <a:srgbClr val="FF0000"/>
                </a:solidFill>
              </a:rPr>
              <a:t>S</a:t>
            </a:r>
            <a:r>
              <a:rPr lang="cs-CZ" sz="1800" dirty="0" smtClean="0"/>
              <a:t>tudy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2573905"/>
            <a:ext cx="7695855" cy="3780420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600" dirty="0" smtClean="0">
                <a:ea typeface="굴림" charset="-127"/>
              </a:rPr>
              <a:t>Záměry registru studií které se týkají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používání léčiv v klinické praxi</a:t>
            </a:r>
            <a:r>
              <a:rPr lang="cs-CZ" sz="2600" dirty="0" smtClean="0">
                <a:ea typeface="굴림" charset="-127"/>
              </a:rPr>
              <a:t>: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2600" dirty="0" smtClean="0">
                <a:ea typeface="굴림" charset="-127"/>
              </a:rPr>
              <a:t>Snížení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publikačního zkreslení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2600" dirty="0" smtClean="0">
                <a:ea typeface="굴림" charset="-127"/>
              </a:rPr>
              <a:t>Zvýšení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transparence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2600" dirty="0" smtClean="0">
                <a:ea typeface="굴림" charset="-127"/>
              </a:rPr>
              <a:t>Podpora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výměny</a:t>
            </a:r>
            <a:r>
              <a:rPr lang="cs-CZ" sz="2600" dirty="0" smtClean="0">
                <a:ea typeface="굴림" charset="-127"/>
              </a:rPr>
              <a:t> informací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2600" dirty="0" smtClean="0">
                <a:ea typeface="굴림" charset="-127"/>
              </a:rPr>
              <a:t>Usnadnění vědecké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spolupráce</a:t>
            </a:r>
          </a:p>
          <a:p>
            <a:pPr lvl="1">
              <a:lnSpc>
                <a:spcPct val="140000"/>
              </a:lnSpc>
              <a:spcBef>
                <a:spcPts val="300"/>
              </a:spcBef>
              <a:buFont typeface="Arial" panose="020B0604020202020204" pitchFamily="34" charset="0"/>
              <a:buChar char="•"/>
            </a:pPr>
            <a:r>
              <a:rPr lang="cs-CZ" sz="2600" dirty="0" smtClean="0">
                <a:ea typeface="굴림" charset="-127"/>
              </a:rPr>
              <a:t>Zabránění </a:t>
            </a:r>
            <a:r>
              <a:rPr lang="cs-CZ" sz="2600" dirty="0" smtClean="0">
                <a:solidFill>
                  <a:srgbClr val="FF0000"/>
                </a:solidFill>
                <a:ea typeface="굴림" charset="-127"/>
              </a:rPr>
              <a:t>duplikace výzkumu</a:t>
            </a:r>
          </a:p>
          <a:p>
            <a:pPr marL="0" indent="0">
              <a:lnSpc>
                <a:spcPct val="150000"/>
              </a:lnSpc>
              <a:buNone/>
            </a:pPr>
            <a:endParaRPr lang="cs-CZ" sz="1400" dirty="0" smtClean="0">
              <a:ea typeface="굴림" charset="-127"/>
            </a:endParaRPr>
          </a:p>
          <a:p>
            <a:pPr marL="0" indent="0">
              <a:lnSpc>
                <a:spcPct val="150000"/>
              </a:lnSpc>
              <a:buNone/>
            </a:pPr>
            <a:endParaRPr lang="cs-CZ" sz="1400" dirty="0" smtClean="0">
              <a:ea typeface="굴림" charset="-127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900" dirty="0" smtClean="0">
                <a:ea typeface="굴림" charset="-127"/>
              </a:rPr>
              <a:t>Zdroj: EU PAS </a:t>
            </a:r>
            <a:r>
              <a:rPr lang="cs-CZ" sz="1900" dirty="0" err="1" smtClean="0">
                <a:ea typeface="굴림" charset="-127"/>
              </a:rPr>
              <a:t>Register</a:t>
            </a:r>
            <a:r>
              <a:rPr lang="cs-CZ" sz="1900" dirty="0" smtClean="0">
                <a:ea typeface="굴림" charset="-127"/>
              </a:rPr>
              <a:t> </a:t>
            </a:r>
            <a:r>
              <a:rPr lang="cs-CZ" sz="1900" dirty="0" err="1" smtClean="0">
                <a:ea typeface="굴림" charset="-127"/>
              </a:rPr>
              <a:t>Guide</a:t>
            </a:r>
            <a:endParaRPr lang="cs-CZ" sz="1900" dirty="0" smtClean="0">
              <a:solidFill>
                <a:srgbClr val="2D3291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453794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81590" y="1493785"/>
            <a:ext cx="7560840" cy="720080"/>
          </a:xfrm>
        </p:spPr>
        <p:txBody>
          <a:bodyPr>
            <a:normAutofit fontScale="90000"/>
          </a:bodyPr>
          <a:lstStyle/>
          <a:p>
            <a:r>
              <a:rPr lang="cs-CZ" sz="3100" dirty="0" smtClean="0"/>
              <a:t>GVP VIII – Post-</a:t>
            </a:r>
            <a:r>
              <a:rPr lang="cs-CZ" sz="3100" dirty="0" err="1" smtClean="0"/>
              <a:t>authorization</a:t>
            </a:r>
            <a:r>
              <a:rPr lang="cs-CZ" sz="3100" dirty="0" smtClean="0"/>
              <a:t> </a:t>
            </a:r>
            <a:r>
              <a:rPr lang="cs-CZ" sz="3100" dirty="0" err="1" smtClean="0"/>
              <a:t>safety</a:t>
            </a:r>
            <a:r>
              <a:rPr lang="cs-CZ" sz="3100" dirty="0" smtClean="0"/>
              <a:t> </a:t>
            </a:r>
            <a:r>
              <a:rPr lang="cs-CZ" sz="3100" dirty="0" err="1" smtClean="0"/>
              <a:t>studies</a:t>
            </a:r>
            <a:r>
              <a:rPr lang="cs-CZ" sz="2800" dirty="0" smtClean="0"/>
              <a:t> (PASS)</a:t>
            </a:r>
            <a:br>
              <a:rPr lang="cs-CZ" sz="2800" dirty="0" smtClean="0"/>
            </a:br>
            <a:r>
              <a:rPr lang="cs-CZ" sz="2000" dirty="0" err="1" smtClean="0">
                <a:solidFill>
                  <a:srgbClr val="FF0000"/>
                </a:solidFill>
              </a:rPr>
              <a:t>G</a:t>
            </a:r>
            <a:r>
              <a:rPr lang="cs-CZ" sz="2000" dirty="0" err="1" smtClean="0"/>
              <a:t>ood</a:t>
            </a:r>
            <a:r>
              <a:rPr lang="cs-CZ" sz="2000" dirty="0" smtClean="0"/>
              <a:t> </a:t>
            </a:r>
            <a:r>
              <a:rPr lang="cs-CZ" sz="2000" dirty="0" err="1" smtClean="0"/>
              <a:t>Pharmaco</a:t>
            </a:r>
            <a:r>
              <a:rPr lang="cs-CZ" sz="2000" dirty="0" err="1" smtClean="0">
                <a:solidFill>
                  <a:srgbClr val="FF0000"/>
                </a:solidFill>
              </a:rPr>
              <a:t>V</a:t>
            </a:r>
            <a:r>
              <a:rPr lang="cs-CZ" sz="2000" dirty="0" err="1" smtClean="0"/>
              <a:t>igilance</a:t>
            </a:r>
            <a:r>
              <a:rPr lang="cs-CZ" sz="2000" dirty="0" smtClean="0"/>
              <a:t> </a:t>
            </a:r>
            <a:r>
              <a:rPr lang="cs-CZ" sz="2000" dirty="0" err="1" smtClean="0">
                <a:solidFill>
                  <a:srgbClr val="FF0000"/>
                </a:solidFill>
              </a:rPr>
              <a:t>P</a:t>
            </a:r>
            <a:r>
              <a:rPr lang="cs-CZ" sz="2000" dirty="0" err="1" smtClean="0"/>
              <a:t>ractice</a:t>
            </a:r>
            <a:endParaRPr lang="cs-CZ" sz="220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86634" y="2528899"/>
            <a:ext cx="7605845" cy="3285365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cs-CZ" sz="2400" dirty="0" smtClean="0">
                <a:solidFill>
                  <a:srgbClr val="2D3291"/>
                </a:solidFill>
              </a:rPr>
              <a:t>„</a:t>
            </a:r>
            <a:r>
              <a:rPr lang="en-US" sz="2400" dirty="0" smtClean="0">
                <a:solidFill>
                  <a:srgbClr val="FF0000"/>
                </a:solidFill>
              </a:rPr>
              <a:t>marketing </a:t>
            </a:r>
            <a:r>
              <a:rPr lang="en-US" sz="2400" dirty="0" err="1">
                <a:solidFill>
                  <a:srgbClr val="FF0000"/>
                </a:solidFill>
              </a:rPr>
              <a:t>authorisation</a:t>
            </a:r>
            <a:r>
              <a:rPr lang="en-US" sz="2400" dirty="0">
                <a:solidFill>
                  <a:srgbClr val="FF0000"/>
                </a:solidFill>
              </a:rPr>
              <a:t> holder</a:t>
            </a:r>
            <a:r>
              <a:rPr lang="en-US" sz="2400" dirty="0">
                <a:solidFill>
                  <a:srgbClr val="2D3291"/>
                </a:solidFill>
              </a:rPr>
              <a:t> should make study information (including for studies conducted outside the EU) available in the EU electronic register of post-</a:t>
            </a:r>
            <a:r>
              <a:rPr lang="en-US" sz="2400" dirty="0" err="1">
                <a:solidFill>
                  <a:srgbClr val="2D3291"/>
                </a:solidFill>
              </a:rPr>
              <a:t>authorisation</a:t>
            </a:r>
            <a:r>
              <a:rPr lang="en-US" sz="2400" dirty="0">
                <a:solidFill>
                  <a:srgbClr val="2D3291"/>
                </a:solidFill>
              </a:rPr>
              <a:t> studies (</a:t>
            </a:r>
            <a:r>
              <a:rPr lang="en-US" sz="2400" dirty="0">
                <a:solidFill>
                  <a:srgbClr val="FF0000"/>
                </a:solidFill>
              </a:rPr>
              <a:t>EU PAS Register</a:t>
            </a:r>
            <a:r>
              <a:rPr lang="en-US" sz="2400" dirty="0" smtClean="0">
                <a:solidFill>
                  <a:srgbClr val="2D3291"/>
                </a:solidFill>
              </a:rPr>
              <a:t>)</a:t>
            </a:r>
            <a:r>
              <a:rPr lang="cs-CZ" sz="2400" dirty="0" smtClean="0">
                <a:solidFill>
                  <a:srgbClr val="2D3291"/>
                </a:solidFill>
              </a:rPr>
              <a:t>“ </a:t>
            </a:r>
          </a:p>
          <a:p>
            <a:pPr marL="0" indent="0">
              <a:lnSpc>
                <a:spcPct val="150000"/>
              </a:lnSpc>
              <a:buNone/>
            </a:pPr>
            <a:endParaRPr lang="cs-CZ" sz="1600" dirty="0" smtClean="0">
              <a:solidFill>
                <a:srgbClr val="2D329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cs-CZ" sz="1600" dirty="0" smtClean="0">
                <a:solidFill>
                  <a:srgbClr val="2D3291"/>
                </a:solidFill>
              </a:rPr>
              <a:t>Zdroj: GVP Module VIII</a:t>
            </a:r>
          </a:p>
          <a:p>
            <a:pPr marL="0" indent="0">
              <a:lnSpc>
                <a:spcPct val="150000"/>
              </a:lnSpc>
              <a:buNone/>
            </a:pPr>
            <a:endParaRPr lang="cs-CZ" sz="1400" dirty="0">
              <a:solidFill>
                <a:srgbClr val="2D3291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750884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545" y="1178750"/>
            <a:ext cx="8229600" cy="1143000"/>
          </a:xfrm>
        </p:spPr>
        <p:txBody>
          <a:bodyPr/>
          <a:lstStyle/>
          <a:p>
            <a:r>
              <a:rPr lang="cs-CZ" dirty="0" smtClean="0"/>
              <a:t>Registr SÚKL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1580" y="2520000"/>
            <a:ext cx="7605845" cy="3294265"/>
          </a:xfrm>
        </p:spPr>
        <p:txBody>
          <a:bodyPr>
            <a:normAutofit lnSpcReduction="10000"/>
          </a:bodyPr>
          <a:lstStyle/>
          <a:p>
            <a:r>
              <a:rPr lang="ko-KR" altLang="en-US" dirty="0">
                <a:ea typeface="굴림" charset="-127"/>
              </a:rPr>
              <a:t>Z</a:t>
            </a:r>
            <a:r>
              <a:rPr lang="cs-CZ" altLang="ko-KR" dirty="0">
                <a:ea typeface="굴림" charset="-127"/>
              </a:rPr>
              <a:t>ákon </a:t>
            </a:r>
            <a:r>
              <a:rPr lang="ko-KR" altLang="en-US" dirty="0">
                <a:ea typeface="굴림" charset="-127"/>
              </a:rPr>
              <a:t>o</a:t>
            </a:r>
            <a:r>
              <a:rPr lang="cs-CZ" altLang="ko-KR" dirty="0">
                <a:ea typeface="굴림" charset="-127"/>
              </a:rPr>
              <a:t> léčivech</a:t>
            </a:r>
            <a:r>
              <a:rPr lang="ko-KR" altLang="en-US" dirty="0">
                <a:ea typeface="굴림" charset="-127"/>
              </a:rPr>
              <a:t> č.</a:t>
            </a:r>
            <a:r>
              <a:rPr lang="cs-CZ" altLang="ko-KR" dirty="0">
                <a:ea typeface="굴림" charset="-127"/>
              </a:rPr>
              <a:t> </a:t>
            </a:r>
            <a:r>
              <a:rPr lang="ko-KR" altLang="en-US" dirty="0" smtClean="0">
                <a:ea typeface="굴림" charset="-127"/>
              </a:rPr>
              <a:t>37</a:t>
            </a:r>
            <a:r>
              <a:rPr lang="cs-CZ" altLang="ko-KR" dirty="0" smtClean="0">
                <a:ea typeface="굴림" charset="-127"/>
              </a:rPr>
              <a:t>8</a:t>
            </a:r>
            <a:r>
              <a:rPr lang="ko-KR" altLang="en-US" dirty="0" smtClean="0">
                <a:ea typeface="굴림" charset="-127"/>
              </a:rPr>
              <a:t>/2007 </a:t>
            </a:r>
            <a:r>
              <a:rPr lang="ko-KR" altLang="en-US" dirty="0">
                <a:ea typeface="굴림" charset="-127"/>
              </a:rPr>
              <a:t>Sb</a:t>
            </a:r>
            <a:r>
              <a:rPr lang="ko-KR" altLang="en-US" dirty="0" smtClean="0">
                <a:ea typeface="굴림" charset="-127"/>
              </a:rPr>
              <a:t>.</a:t>
            </a:r>
            <a:r>
              <a:rPr lang="cs-CZ" altLang="ko-KR" dirty="0" smtClean="0">
                <a:ea typeface="굴림" charset="-127"/>
              </a:rPr>
              <a:t>, </a:t>
            </a:r>
            <a:r>
              <a:rPr lang="ko-KR" altLang="en-US" dirty="0" smtClean="0">
                <a:ea typeface="굴림" charset="-127"/>
              </a:rPr>
              <a:t>§</a:t>
            </a:r>
            <a:r>
              <a:rPr lang="cs-CZ" altLang="ko-KR" dirty="0" smtClean="0">
                <a:ea typeface="굴림" charset="-127"/>
              </a:rPr>
              <a:t>13, odst. 3 (i):</a:t>
            </a:r>
          </a:p>
          <a:p>
            <a:pPr marL="0" indent="0">
              <a:buNone/>
            </a:pPr>
            <a:endParaRPr lang="cs-CZ" dirty="0">
              <a:ea typeface="굴림" charset="-127"/>
            </a:endParaRPr>
          </a:p>
          <a:p>
            <a:pPr marL="0" indent="0">
              <a:buNone/>
            </a:pPr>
            <a:r>
              <a:rPr lang="cs-CZ" dirty="0" smtClean="0">
                <a:ea typeface="굴림" charset="-127"/>
              </a:rPr>
              <a:t>Ústav v oblasti humánních léčiv dále vede registr neintervenčních poregistračních studií léčivých přípravků prováděných v České republice</a:t>
            </a:r>
          </a:p>
          <a:p>
            <a:pPr marL="0" indent="0">
              <a:buNone/>
            </a:pPr>
            <a:endParaRPr lang="cs-CZ" dirty="0">
              <a:ea typeface="굴림" charset="-127"/>
            </a:endParaRPr>
          </a:p>
          <a:p>
            <a:pPr marL="0" indent="0">
              <a:buNone/>
            </a:pPr>
            <a:r>
              <a:rPr lang="cs-CZ" u="sng" dirty="0">
                <a:solidFill>
                  <a:srgbClr val="FF0000"/>
                </a:solidFill>
              </a:rPr>
              <a:t>http://www.sukl.cz/modules/nps/search.php</a:t>
            </a:r>
            <a:endParaRPr lang="cs-CZ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3430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2901" y="908720"/>
            <a:ext cx="8229600" cy="1143000"/>
          </a:xfrm>
        </p:spPr>
        <p:txBody>
          <a:bodyPr/>
          <a:lstStyle/>
          <a:p>
            <a:r>
              <a:rPr lang="cs-CZ" dirty="0" smtClean="0"/>
              <a:t>Informování SÚKL o neintervenční studii</a:t>
            </a:r>
            <a:endParaRPr lang="sk-SK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988840"/>
            <a:ext cx="7992690" cy="4032548"/>
          </a:xfrm>
        </p:spPr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cs-CZ" b="0" dirty="0" smtClean="0"/>
              <a:t>MAH informuje elektronicky pomocí webového formuláře (úvodní, editační, ukončovací)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cs-CZ" dirty="0" smtClean="0">
                <a:solidFill>
                  <a:srgbClr val="FF0000"/>
                </a:solidFill>
              </a:rPr>
              <a:t>60 dní před zahájením studie </a:t>
            </a:r>
            <a:r>
              <a:rPr lang="cs-CZ" dirty="0" smtClean="0"/>
              <a:t>(vyhláška č. 228/2008 </a:t>
            </a:r>
            <a:r>
              <a:rPr lang="cs-CZ" dirty="0"/>
              <a:t>Sb.)</a:t>
            </a:r>
            <a:endParaRPr lang="cs-CZ" dirty="0" smtClean="0"/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cs-CZ" b="0" dirty="0" smtClean="0"/>
              <a:t>Pokud nejsou připomínky – </a:t>
            </a:r>
            <a:r>
              <a:rPr lang="cs-CZ" dirty="0" smtClean="0"/>
              <a:t>údaje </a:t>
            </a:r>
            <a:r>
              <a:rPr lang="cs-CZ" b="0" dirty="0" smtClean="0"/>
              <a:t>o studii zveřejněny; pokud jsou připomínky - kontakt se zodpovědnou osobou 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cs-CZ" dirty="0" smtClean="0"/>
              <a:t>Přikládá se protokol a závěrečná zpráva (u non-PASS i způsob a výše úhrady nákladů zkoušejícího)</a:t>
            </a:r>
            <a:endParaRPr lang="sk-SK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708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Zadávání neintervenčních studií do registru</a:t>
            </a: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16604" y="2438890"/>
            <a:ext cx="7670195" cy="3681110"/>
          </a:xfrm>
        </p:spPr>
        <p:txBody>
          <a:bodyPr>
            <a:normAutofit/>
          </a:bodyPr>
          <a:lstStyle/>
          <a:p>
            <a:r>
              <a:rPr lang="cs-CZ" dirty="0" smtClean="0"/>
              <a:t>Úvodní formulář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dirty="0" smtClean="0"/>
              <a:t>Editační formulář</a:t>
            </a:r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dirty="0" smtClean="0"/>
              <a:t>Ukončovací formulář</a:t>
            </a:r>
            <a:endParaRPr lang="cs-CZ" sz="2800" dirty="0" smtClean="0"/>
          </a:p>
          <a:p>
            <a:pPr marL="0" indent="0">
              <a:buNone/>
            </a:pPr>
            <a:endParaRPr lang="cs-CZ" dirty="0" smtClean="0">
              <a:hlinkClick r:id="rId3"/>
            </a:endParaRPr>
          </a:p>
          <a:p>
            <a:pPr marL="0" indent="0">
              <a:buNone/>
            </a:pP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sukl.cz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modules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nps</a:t>
            </a:r>
            <a:r>
              <a:rPr lang="cs-CZ" dirty="0" smtClean="0">
                <a:hlinkClick r:id="rId3"/>
              </a:rPr>
              <a:t>/index.</a:t>
            </a:r>
            <a:r>
              <a:rPr lang="cs-CZ" dirty="0" err="1" smtClean="0">
                <a:hlinkClick r:id="rId3"/>
              </a:rPr>
              <a:t>php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909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1043735"/>
            <a:ext cx="8281169" cy="792163"/>
          </a:xfrm>
        </p:spPr>
        <p:txBody>
          <a:bodyPr>
            <a:normAutofit fontScale="90000"/>
          </a:bodyPr>
          <a:lstStyle/>
          <a:p>
            <a:r>
              <a:rPr lang="cs-CZ" altLang="ko-KR" dirty="0" smtClean="0">
                <a:solidFill>
                  <a:schemeClr val="accent1">
                    <a:lumMod val="75000"/>
                  </a:schemeClr>
                </a:solidFill>
                <a:ea typeface="굴림" charset="-127"/>
              </a:rPr>
              <a:t>Neintervenční výzkum léčivých přípravků v praxi</a:t>
            </a:r>
            <a:endParaRPr lang="sk-SK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66556" y="2123855"/>
            <a:ext cx="8010890" cy="432048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Studie musí mít </a:t>
            </a:r>
            <a:r>
              <a:rPr lang="cs-CZ" sz="2400" dirty="0" smtClean="0">
                <a:solidFill>
                  <a:srgbClr val="FF0000"/>
                </a:solidFill>
              </a:rPr>
              <a:t>vědecký záměr</a:t>
            </a:r>
            <a:r>
              <a:rPr lang="cs-CZ" sz="2400" dirty="0" smtClean="0"/>
              <a:t>, tj. zjišťovat </a:t>
            </a:r>
            <a:r>
              <a:rPr lang="cs-CZ" sz="2400" dirty="0" smtClean="0">
                <a:solidFill>
                  <a:srgbClr val="FF0000"/>
                </a:solidFill>
              </a:rPr>
              <a:t>nové údaje</a:t>
            </a:r>
            <a:r>
              <a:rPr lang="cs-CZ" sz="2400" dirty="0" smtClean="0"/>
              <a:t>  o léčivém přípravku pomocí vědecké metody (ať již s hypotézou nebo bez)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sz="2400" dirty="0" smtClean="0"/>
              <a:t>Zákon o léčivech č. 378/2007 Sb., § </a:t>
            </a:r>
            <a:r>
              <a:rPr lang="cs-CZ" sz="2400" dirty="0"/>
              <a:t>93j (2) </a:t>
            </a:r>
          </a:p>
          <a:p>
            <a:pPr marL="400050" lvl="1" indent="0">
              <a:buNone/>
            </a:pPr>
            <a:r>
              <a:rPr lang="cs-CZ" dirty="0" smtClean="0"/>
              <a:t>„Držitel </a:t>
            </a:r>
            <a:r>
              <a:rPr lang="cs-CZ" dirty="0"/>
              <a:t>rozhodnutí o registraci nesmí zdravotnickým pracovníkům poskytovat za </a:t>
            </a:r>
            <a:r>
              <a:rPr lang="cs-CZ" dirty="0" smtClean="0"/>
              <a:t>účast na studiích podle odstavce 1 </a:t>
            </a:r>
            <a:r>
              <a:rPr lang="cs-CZ" dirty="0" smtClean="0">
                <a:solidFill>
                  <a:srgbClr val="FF0000"/>
                </a:solidFill>
              </a:rPr>
              <a:t>[tj. PASS] </a:t>
            </a:r>
            <a:r>
              <a:rPr lang="cs-CZ" dirty="0" smtClean="0"/>
              <a:t>finanční náhrady přesahující </a:t>
            </a:r>
            <a:r>
              <a:rPr lang="cs-CZ" dirty="0" smtClean="0">
                <a:solidFill>
                  <a:srgbClr val="FF0000"/>
                </a:solidFill>
              </a:rPr>
              <a:t>náhrady jejich času a vzniklých výdajů</a:t>
            </a:r>
            <a:r>
              <a:rPr lang="cs-CZ" dirty="0" smtClean="0"/>
              <a:t>.“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91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21550" y="1313765"/>
            <a:ext cx="8281169" cy="792163"/>
          </a:xfrm>
        </p:spPr>
        <p:txBody>
          <a:bodyPr>
            <a:normAutofit/>
          </a:bodyPr>
          <a:lstStyle/>
          <a:p>
            <a:r>
              <a:rPr lang="cs-CZ" altLang="ko-KR" dirty="0" smtClean="0">
                <a:solidFill>
                  <a:schemeClr val="accent1">
                    <a:lumMod val="75000"/>
                  </a:schemeClr>
                </a:solidFill>
                <a:ea typeface="굴림" charset="-127"/>
              </a:rPr>
              <a:t>Zjišťování údajů z jiných než vědeckých důvodů</a:t>
            </a:r>
            <a:endParaRPr lang="sk-SK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66555" y="2393885"/>
            <a:ext cx="8280920" cy="2925325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O</a:t>
            </a:r>
            <a:r>
              <a:rPr lang="cs-CZ" dirty="0" smtClean="0"/>
              <a:t>dměna nesmí přesáhnout </a:t>
            </a:r>
            <a:r>
              <a:rPr lang="cs-CZ" dirty="0" smtClean="0">
                <a:solidFill>
                  <a:srgbClr val="FF0000"/>
                </a:solidFill>
              </a:rPr>
              <a:t>1500 Kč ročně </a:t>
            </a:r>
            <a:r>
              <a:rPr lang="cs-CZ" dirty="0" smtClean="0"/>
              <a:t>dle UST-38</a:t>
            </a:r>
          </a:p>
          <a:p>
            <a:pPr>
              <a:buFont typeface="Arial" panose="020B0604020202020204" pitchFamily="34" charset="0"/>
              <a:buChar char="•"/>
            </a:pPr>
            <a:endParaRPr lang="cs-CZ" dirty="0"/>
          </a:p>
          <a:p>
            <a:pPr>
              <a:buFont typeface="Arial" panose="020B0604020202020204" pitchFamily="34" charset="0"/>
              <a:buChar char="•"/>
            </a:pPr>
            <a:r>
              <a:rPr lang="cs-CZ" dirty="0"/>
              <a:t>M</a:t>
            </a:r>
            <a:r>
              <a:rPr lang="cs-CZ" dirty="0" smtClean="0"/>
              <a:t>arketingová studie = marketing (?)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sz="24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sz="2400" dirty="0" smtClean="0"/>
          </a:p>
          <a:p>
            <a:pPr>
              <a:buFont typeface="Arial" panose="020B0604020202020204" pitchFamily="34" charset="0"/>
              <a:buChar char="•"/>
            </a:pP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17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025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6555" y="1268760"/>
            <a:ext cx="8281169" cy="792163"/>
          </a:xfrm>
        </p:spPr>
        <p:txBody>
          <a:bodyPr>
            <a:normAutofit/>
          </a:bodyPr>
          <a:lstStyle/>
          <a:p>
            <a:pPr marL="0" indent="0"/>
            <a:r>
              <a:rPr lang="sk-SK" dirty="0" err="1"/>
              <a:t>Poregistrační</a:t>
            </a:r>
            <a:r>
              <a:rPr lang="sk-SK" dirty="0"/>
              <a:t> </a:t>
            </a:r>
            <a:r>
              <a:rPr lang="sk-SK" dirty="0" err="1"/>
              <a:t>studie</a:t>
            </a:r>
            <a:r>
              <a:rPr lang="sk-SK" dirty="0"/>
              <a:t> bezpečnosti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6584" y="2348880"/>
            <a:ext cx="7740861" cy="351039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sk-SK" dirty="0" smtClean="0"/>
              <a:t>Zákon o </a:t>
            </a:r>
            <a:r>
              <a:rPr lang="sk-SK" dirty="0" err="1" smtClean="0"/>
              <a:t>léčivech</a:t>
            </a:r>
            <a:r>
              <a:rPr lang="sk-SK" dirty="0" smtClean="0"/>
              <a:t> č. 378/2007 </a:t>
            </a:r>
            <a:r>
              <a:rPr lang="sk-SK" dirty="0" err="1" smtClean="0"/>
              <a:t>Sb</a:t>
            </a:r>
            <a:r>
              <a:rPr lang="sk-SK" dirty="0" smtClean="0"/>
              <a:t>., § </a:t>
            </a:r>
            <a:r>
              <a:rPr lang="sk-SK" dirty="0"/>
              <a:t>3a </a:t>
            </a:r>
            <a:r>
              <a:rPr lang="sk-SK" dirty="0" smtClean="0"/>
              <a:t>(1):</a:t>
            </a:r>
            <a:endParaRPr lang="sk-SK" dirty="0"/>
          </a:p>
          <a:p>
            <a:pPr marL="0" indent="0">
              <a:buNone/>
            </a:pPr>
            <a:endParaRPr lang="cs-CZ" sz="16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Poregistrační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studií bezpečnosti u humánního léčivého přípravku se rozumí jakákoli studie, </a:t>
            </a:r>
            <a:r>
              <a:rPr lang="cs-CZ" dirty="0">
                <a:solidFill>
                  <a:srgbClr val="FF0000"/>
                </a:solidFill>
              </a:rPr>
              <a:t>týkající se registrovaného humánního léčivého přípravku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 prováděná za účelem zjištění, popsání nebo kvantifikace bezpečnostního rizika, potvrzení bezpečnostního profilu </a:t>
            </a:r>
            <a:r>
              <a:rPr lang="cs-CZ" dirty="0">
                <a:solidFill>
                  <a:srgbClr val="002060"/>
                </a:solidFill>
              </a:rPr>
              <a:t>tohoto léčivého přípravku </a:t>
            </a:r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nebo zjištění míry účinnosti opatření prováděných v rámci řízení rizik.</a:t>
            </a:r>
          </a:p>
          <a:p>
            <a:pPr marL="0" indent="0" algn="ctr">
              <a:buNone/>
            </a:pPr>
            <a:endParaRPr lang="sk-SK" sz="2400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18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108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855095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Hlášení nežádoucích reakcí na SÚKL</a:t>
            </a: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943834"/>
            <a:ext cx="8229600" cy="4590511"/>
          </a:xfrm>
        </p:spPr>
        <p:txBody>
          <a:bodyPr>
            <a:normAutofit fontScale="92500"/>
          </a:bodyPr>
          <a:lstStyle/>
          <a:p>
            <a:pPr>
              <a:spcBef>
                <a:spcPts val="24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Co se hlásí a jak popisuje </a:t>
            </a:r>
            <a:r>
              <a:rPr lang="cs-CZ" dirty="0" smtClean="0">
                <a:solidFill>
                  <a:srgbClr val="FF0000"/>
                </a:solidFill>
              </a:rPr>
              <a:t>protokol</a:t>
            </a:r>
            <a:r>
              <a:rPr lang="cs-CZ" dirty="0" smtClean="0"/>
              <a:t> studie</a:t>
            </a:r>
          </a:p>
          <a:p>
            <a:pPr>
              <a:spcBef>
                <a:spcPts val="24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Je-li „</a:t>
            </a:r>
            <a:r>
              <a:rPr lang="cs-CZ" dirty="0" err="1" smtClean="0">
                <a:solidFill>
                  <a:srgbClr val="FF0000"/>
                </a:solidFill>
              </a:rPr>
              <a:t>organized</a:t>
            </a:r>
            <a:r>
              <a:rPr lang="cs-CZ" dirty="0" smtClean="0">
                <a:solidFill>
                  <a:srgbClr val="FF0000"/>
                </a:solidFill>
              </a:rPr>
              <a:t> data </a:t>
            </a:r>
            <a:r>
              <a:rPr lang="cs-CZ" dirty="0" err="1" smtClean="0">
                <a:solidFill>
                  <a:srgbClr val="FF0000"/>
                </a:solidFill>
              </a:rPr>
              <a:t>collection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system</a:t>
            </a:r>
            <a:r>
              <a:rPr lang="cs-CZ" dirty="0" smtClean="0"/>
              <a:t>“, pak jde o tzv. vyžádaná hlášení (</a:t>
            </a:r>
            <a:r>
              <a:rPr lang="cs-CZ" dirty="0" err="1" smtClean="0"/>
              <a:t>solicited</a:t>
            </a:r>
            <a:r>
              <a:rPr lang="cs-CZ" dirty="0" smtClean="0"/>
              <a:t> </a:t>
            </a:r>
            <a:r>
              <a:rPr lang="cs-CZ" dirty="0" err="1" smtClean="0"/>
              <a:t>reports</a:t>
            </a:r>
            <a:r>
              <a:rPr lang="cs-CZ" dirty="0" smtClean="0"/>
              <a:t>), musí být provedeno hodnocení </a:t>
            </a:r>
            <a:r>
              <a:rPr lang="cs-CZ" dirty="0" smtClean="0">
                <a:solidFill>
                  <a:srgbClr val="FF0000"/>
                </a:solidFill>
              </a:rPr>
              <a:t>kauzality</a:t>
            </a:r>
          </a:p>
          <a:p>
            <a:pPr>
              <a:spcBef>
                <a:spcPts val="24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Je-li „</a:t>
            </a:r>
            <a:r>
              <a:rPr lang="cs-CZ" dirty="0" err="1" smtClean="0">
                <a:solidFill>
                  <a:srgbClr val="FF0000"/>
                </a:solidFill>
              </a:rPr>
              <a:t>primary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>
                <a:solidFill>
                  <a:srgbClr val="FF0000"/>
                </a:solidFill>
              </a:rPr>
              <a:t>data </a:t>
            </a:r>
            <a:r>
              <a:rPr lang="cs-CZ" dirty="0" err="1" smtClean="0">
                <a:solidFill>
                  <a:srgbClr val="FF0000"/>
                </a:solidFill>
              </a:rPr>
              <a:t>collection</a:t>
            </a:r>
            <a:r>
              <a:rPr lang="cs-CZ" dirty="0" smtClean="0"/>
              <a:t>“ </a:t>
            </a:r>
            <a:r>
              <a:rPr lang="cs-CZ" dirty="0"/>
              <a:t>(zdravotnický personál a spotřebitelé), hlásí se </a:t>
            </a:r>
            <a:r>
              <a:rPr lang="cs-CZ" dirty="0" smtClean="0"/>
              <a:t>pomocí </a:t>
            </a:r>
            <a:r>
              <a:rPr lang="cs-CZ" dirty="0" smtClean="0">
                <a:solidFill>
                  <a:srgbClr val="FF0000"/>
                </a:solidFill>
              </a:rPr>
              <a:t>ICSR</a:t>
            </a:r>
            <a:r>
              <a:rPr lang="cs-CZ" dirty="0"/>
              <a:t>, </a:t>
            </a:r>
            <a:r>
              <a:rPr lang="cs-CZ" dirty="0" smtClean="0"/>
              <a:t>závažné reakce do </a:t>
            </a:r>
            <a:r>
              <a:rPr lang="cs-CZ" dirty="0"/>
              <a:t>15 kalendářních dnů a </a:t>
            </a:r>
            <a:r>
              <a:rPr lang="cs-CZ" dirty="0" smtClean="0"/>
              <a:t>(po upgradu </a:t>
            </a:r>
            <a:r>
              <a:rPr lang="cs-CZ" dirty="0" err="1" smtClean="0"/>
              <a:t>Eudravigilance</a:t>
            </a:r>
            <a:r>
              <a:rPr lang="cs-CZ" dirty="0" smtClean="0"/>
              <a:t>) i nezávažné reakce do </a:t>
            </a:r>
            <a:r>
              <a:rPr lang="cs-CZ" dirty="0"/>
              <a:t>90 kalendářních dnů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19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3580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>
          <a:xfrm>
            <a:off x="656564" y="953725"/>
            <a:ext cx="8004575" cy="1143000"/>
          </a:xfrm>
        </p:spPr>
        <p:txBody>
          <a:bodyPr/>
          <a:lstStyle/>
          <a:p>
            <a:r>
              <a:rPr lang="cs-CZ" altLang="cs-CZ" dirty="0" smtClean="0"/>
              <a:t>PASS a RMP</a:t>
            </a:r>
          </a:p>
        </p:txBody>
      </p:sp>
      <p:sp>
        <p:nvSpPr>
          <p:cNvPr id="22531" name="Zástupný symbol pro obsah 2"/>
          <p:cNvSpPr>
            <a:spLocks noGrp="1"/>
          </p:cNvSpPr>
          <p:nvPr>
            <p:ph idx="1"/>
          </p:nvPr>
        </p:nvSpPr>
        <p:spPr>
          <a:xfrm>
            <a:off x="566555" y="2258870"/>
            <a:ext cx="7875875" cy="41767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cs-CZ" altLang="cs-CZ" sz="3200" dirty="0" smtClean="0"/>
              <a:t>Výchozím dokumentem pro PASS je 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altLang="cs-CZ" sz="3200" dirty="0" smtClean="0">
                <a:solidFill>
                  <a:srgbClr val="FF0000"/>
                </a:solidFill>
              </a:rPr>
              <a:t>risk management </a:t>
            </a:r>
            <a:r>
              <a:rPr lang="cs-CZ" altLang="cs-CZ" sz="3200" dirty="0" err="1" smtClean="0">
                <a:solidFill>
                  <a:srgbClr val="FF0000"/>
                </a:solidFill>
              </a:rPr>
              <a:t>plan</a:t>
            </a:r>
            <a:r>
              <a:rPr lang="cs-CZ" altLang="cs-CZ" sz="3200" dirty="0" smtClean="0"/>
              <a:t> (RMP), obsahuje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altLang="cs-CZ" sz="3200" dirty="0" smtClean="0">
                <a:solidFill>
                  <a:srgbClr val="FF0000"/>
                </a:solidFill>
              </a:rPr>
              <a:t>zdůvodnění</a:t>
            </a:r>
            <a:r>
              <a:rPr lang="cs-CZ" altLang="cs-CZ" sz="3200" dirty="0" smtClean="0"/>
              <a:t> potřeby PASS</a:t>
            </a:r>
          </a:p>
          <a:p>
            <a:pPr marL="0" indent="0">
              <a:buNone/>
            </a:pPr>
            <a:endParaRPr lang="cs-CZ" altLang="cs-CZ" sz="2000" dirty="0"/>
          </a:p>
          <a:p>
            <a:pPr marL="0" indent="0">
              <a:buNone/>
            </a:pPr>
            <a:r>
              <a:rPr lang="cs-CZ" altLang="cs-CZ" sz="2000" dirty="0" smtClean="0"/>
              <a:t>(RMP Part III - </a:t>
            </a:r>
            <a:r>
              <a:rPr lang="cs-CZ" altLang="cs-CZ" sz="2000" dirty="0" err="1" smtClean="0"/>
              <a:t>Pharmacovigilance</a:t>
            </a:r>
            <a:r>
              <a:rPr lang="cs-CZ" altLang="cs-CZ" sz="2000" dirty="0" smtClean="0"/>
              <a:t> </a:t>
            </a:r>
            <a:r>
              <a:rPr lang="cs-CZ" altLang="cs-CZ" sz="2000" dirty="0" err="1" smtClean="0"/>
              <a:t>plan</a:t>
            </a:r>
            <a:r>
              <a:rPr lang="cs-CZ" altLang="cs-CZ" sz="2000" dirty="0" smtClean="0"/>
              <a:t> – </a:t>
            </a:r>
            <a:r>
              <a:rPr lang="cs-CZ" altLang="cs-CZ" sz="2000" dirty="0" err="1" smtClean="0"/>
              <a:t>Additional</a:t>
            </a:r>
            <a:r>
              <a:rPr lang="cs-CZ" altLang="cs-CZ" sz="2000" dirty="0" smtClean="0"/>
              <a:t> </a:t>
            </a:r>
            <a:r>
              <a:rPr lang="cs-CZ" altLang="cs-CZ" sz="2000" dirty="0" err="1" smtClean="0"/>
              <a:t>PhV</a:t>
            </a:r>
            <a:r>
              <a:rPr lang="cs-CZ" altLang="cs-CZ" sz="2000" dirty="0" smtClean="0"/>
              <a:t> </a:t>
            </a:r>
            <a:r>
              <a:rPr lang="cs-CZ" altLang="cs-CZ" sz="2000" dirty="0" err="1" smtClean="0"/>
              <a:t>activities</a:t>
            </a:r>
            <a:r>
              <a:rPr lang="cs-CZ" altLang="cs-CZ" sz="2000" dirty="0" smtClean="0"/>
              <a:t>)</a:t>
            </a: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20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2137606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>
          <a:xfrm>
            <a:off x="476545" y="1133745"/>
            <a:ext cx="8229600" cy="1143000"/>
          </a:xfrm>
        </p:spPr>
        <p:txBody>
          <a:bodyPr/>
          <a:lstStyle/>
          <a:p>
            <a:r>
              <a:rPr lang="cs-CZ" altLang="cs-CZ" dirty="0" smtClean="0"/>
              <a:t>PASS a </a:t>
            </a:r>
            <a:r>
              <a:rPr lang="cs-CZ" altLang="cs-CZ" dirty="0" err="1" smtClean="0"/>
              <a:t>SmPC</a:t>
            </a:r>
            <a:r>
              <a:rPr lang="cs-CZ" altLang="cs-CZ" dirty="0" smtClean="0"/>
              <a:t>, příbalová informace</a:t>
            </a:r>
            <a:endParaRPr lang="sk-SK" altLang="cs-CZ" dirty="0" smtClean="0"/>
          </a:p>
        </p:txBody>
      </p:sp>
      <p:sp>
        <p:nvSpPr>
          <p:cNvPr id="23555" name="Zástupný symbol obsahu 2"/>
          <p:cNvSpPr>
            <a:spLocks noGrp="1"/>
          </p:cNvSpPr>
          <p:nvPr>
            <p:ph idx="1"/>
          </p:nvPr>
        </p:nvSpPr>
        <p:spPr>
          <a:xfrm>
            <a:off x="566555" y="2141898"/>
            <a:ext cx="8146277" cy="259224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altLang="cs-CZ" dirty="0" smtClean="0"/>
          </a:p>
          <a:p>
            <a:pPr marL="0" indent="0">
              <a:buNone/>
            </a:pPr>
            <a:r>
              <a:rPr lang="cs-CZ" altLang="cs-CZ" dirty="0" smtClean="0"/>
              <a:t>Držitel posoudí vliv PASS na registraci přípravku, a pokud je třeba, podá </a:t>
            </a:r>
            <a:r>
              <a:rPr lang="cs-CZ" altLang="cs-CZ" dirty="0" smtClean="0">
                <a:solidFill>
                  <a:srgbClr val="FF0000"/>
                </a:solidFill>
              </a:rPr>
              <a:t>změnu registrace</a:t>
            </a:r>
            <a:r>
              <a:rPr lang="cs-CZ" altLang="cs-CZ" dirty="0" smtClean="0"/>
              <a:t> – do 12 měsíců spolu se závěrečnou zprávou ze studie</a:t>
            </a:r>
          </a:p>
          <a:p>
            <a:pPr marL="0" indent="0">
              <a:buNone/>
            </a:pPr>
            <a:endParaRPr lang="cs-CZ" alt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21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0014921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>
          <a:xfrm>
            <a:off x="701570" y="998730"/>
            <a:ext cx="8229600" cy="1143000"/>
          </a:xfrm>
        </p:spPr>
        <p:txBody>
          <a:bodyPr/>
          <a:lstStyle/>
          <a:p>
            <a:r>
              <a:rPr lang="cs-CZ" altLang="cs-CZ" dirty="0" smtClean="0"/>
              <a:t>PASS a PSUR</a:t>
            </a:r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>
          <a:xfrm>
            <a:off x="611560" y="2348880"/>
            <a:ext cx="7200900" cy="4176712"/>
          </a:xfrm>
        </p:spPr>
        <p:txBody>
          <a:bodyPr/>
          <a:lstStyle/>
          <a:p>
            <a:pPr marL="0" indent="0">
              <a:buNone/>
            </a:pPr>
            <a:r>
              <a:rPr lang="cs-CZ" altLang="cs-CZ" dirty="0" smtClean="0">
                <a:solidFill>
                  <a:srgbClr val="FF0000"/>
                </a:solidFill>
              </a:rPr>
              <a:t>Výsledky</a:t>
            </a:r>
            <a:r>
              <a:rPr lang="cs-CZ" altLang="cs-CZ" dirty="0" smtClean="0"/>
              <a:t> všech PASS (i negativní) </a:t>
            </a:r>
            <a:r>
              <a:rPr lang="cs-CZ" altLang="cs-CZ" dirty="0" smtClean="0">
                <a:solidFill>
                  <a:schemeClr val="tx1">
                    <a:lumMod val="75000"/>
                  </a:schemeClr>
                </a:solidFill>
              </a:rPr>
              <a:t>musí být uvedeny v </a:t>
            </a:r>
            <a:r>
              <a:rPr lang="cs-CZ" altLang="cs-CZ" dirty="0" smtClean="0">
                <a:solidFill>
                  <a:srgbClr val="FF0000"/>
                </a:solidFill>
              </a:rPr>
              <a:t>PSUR</a:t>
            </a:r>
            <a:r>
              <a:rPr lang="cs-CZ" altLang="cs-CZ" dirty="0" smtClean="0"/>
              <a:t> přípravku</a:t>
            </a:r>
          </a:p>
          <a:p>
            <a:pPr>
              <a:buFont typeface="Arial" panose="020B0604020202020204" pitchFamily="34" charset="0"/>
              <a:buChar char="•"/>
            </a:pPr>
            <a:endParaRPr lang="cs-CZ" altLang="cs-CZ" dirty="0"/>
          </a:p>
          <a:p>
            <a:pPr marL="0" indent="0">
              <a:buNone/>
            </a:pPr>
            <a:r>
              <a:rPr lang="cs-CZ" altLang="cs-CZ" sz="1800" dirty="0"/>
              <a:t>[</a:t>
            </a:r>
            <a:r>
              <a:rPr lang="cs-CZ" altLang="cs-CZ" sz="1800" dirty="0" smtClean="0"/>
              <a:t>Část III-8 </a:t>
            </a:r>
            <a:r>
              <a:rPr lang="en-US" altLang="cs-CZ" sz="1800" dirty="0" smtClean="0"/>
              <a:t>“Findings from non-interventional studies</a:t>
            </a:r>
            <a:r>
              <a:rPr lang="cs-CZ" altLang="cs-CZ" sz="1800" dirty="0" smtClean="0"/>
              <a:t>“) + příloha k PSUR je seznam neintervenčních studií v období PSUR (viz GVP Module VII)]</a:t>
            </a:r>
            <a:endParaRPr lang="en-US" altLang="cs-CZ" sz="1800" dirty="0" smtClean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22</a:t>
            </a:fld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3250727"/>
      </p:ext>
    </p:extLst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87297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</a:schemeClr>
                </a:solidFill>
              </a:rPr>
              <a:t>Vztah držitele a subdodavatelů</a:t>
            </a:r>
            <a:endParaRPr lang="cs-CZ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01570" y="2348880"/>
            <a:ext cx="7959570" cy="3375374"/>
          </a:xfrm>
        </p:spPr>
        <p:txBody>
          <a:bodyPr>
            <a:normAutofit/>
          </a:bodyPr>
          <a:lstStyle/>
          <a:p>
            <a:r>
              <a:rPr lang="cs-CZ" dirty="0" smtClean="0"/>
              <a:t>Definování povinností na základě </a:t>
            </a:r>
            <a:r>
              <a:rPr lang="cs-CZ" dirty="0" smtClean="0">
                <a:solidFill>
                  <a:srgbClr val="FF0000"/>
                </a:solidFill>
              </a:rPr>
              <a:t>smlouvy</a:t>
            </a:r>
            <a:r>
              <a:rPr lang="cs-CZ" dirty="0" smtClean="0"/>
              <a:t> (soukromě-právní vztah) - co nejpřesnější definice činností, vztahů, termínů, dokumentů, publikace výsledků a jejich vlastnictví, vlastnictví databáze; včetně povinnosti o notifikaci regulačních orgánů</a:t>
            </a:r>
          </a:p>
          <a:p>
            <a:pPr marL="0" indent="0">
              <a:buNone/>
            </a:pPr>
            <a:endParaRPr lang="cs-CZ" u="sng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Za vše odpovídá držitel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23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8871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76545" y="863715"/>
            <a:ext cx="8229600" cy="1143000"/>
          </a:xfrm>
        </p:spPr>
        <p:txBody>
          <a:bodyPr/>
          <a:lstStyle/>
          <a:p>
            <a:r>
              <a:rPr lang="cs-CZ" dirty="0" smtClean="0"/>
              <a:t>Etika neintervenčního výzkumu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545" y="1853825"/>
            <a:ext cx="8460940" cy="454550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1300" dirty="0" smtClean="0">
              <a:solidFill>
                <a:schemeClr val="tx1">
                  <a:lumMod val="75000"/>
                </a:schemeClr>
              </a:solidFill>
            </a:endParaRP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mtClean="0"/>
              <a:t>Řídí se především </a:t>
            </a:r>
            <a:r>
              <a:rPr lang="cs-CZ" dirty="0" smtClean="0"/>
              <a:t>mezinárodními doporučeními</a:t>
            </a:r>
            <a:endParaRPr lang="cs-CZ" dirty="0"/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„Lidé mají právo vědět, že jejich zdravotní dokumentace nebo biologické vzorky mohou být použity při výzkumu“</a:t>
            </a:r>
          </a:p>
          <a:p>
            <a:pPr marL="0" indent="0">
              <a:spcAft>
                <a:spcPts val="600"/>
              </a:spcAft>
              <a:buNone/>
            </a:pPr>
            <a:r>
              <a:rPr lang="cs-CZ" sz="1400" dirty="0" smtClean="0"/>
              <a:t>		</a:t>
            </a:r>
            <a:r>
              <a:rPr lang="en-US" sz="1600" dirty="0" smtClean="0"/>
              <a:t>International </a:t>
            </a:r>
            <a:r>
              <a:rPr lang="en-US" sz="1600" dirty="0"/>
              <a:t>ethical guidelines for epidemiological studies (2009</a:t>
            </a:r>
            <a:r>
              <a:rPr lang="en-US" sz="1600" dirty="0" smtClean="0"/>
              <a:t>)</a:t>
            </a:r>
            <a:endParaRPr lang="cs-CZ" sz="1600" dirty="0" smtClean="0"/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 smtClean="0"/>
              <a:t>Zprostit povinnosti získávat individuální informovaný souhlas může pouze etická komise</a:t>
            </a:r>
          </a:p>
          <a:p>
            <a:pPr marL="1714500" lvl="4" indent="0">
              <a:spcAft>
                <a:spcPts val="600"/>
              </a:spcAft>
              <a:buNone/>
            </a:pPr>
            <a:r>
              <a:rPr lang="en-US" dirty="0" smtClean="0"/>
              <a:t>International </a:t>
            </a:r>
            <a:r>
              <a:rPr lang="en-US" dirty="0"/>
              <a:t>ethical guidelines for biomedical research </a:t>
            </a:r>
            <a:r>
              <a:rPr lang="en-US" dirty="0" smtClean="0"/>
              <a:t>involving</a:t>
            </a:r>
            <a:r>
              <a:rPr lang="cs-CZ" dirty="0" smtClean="0"/>
              <a:t> </a:t>
            </a:r>
            <a:r>
              <a:rPr lang="en-US" dirty="0" smtClean="0"/>
              <a:t>human </a:t>
            </a:r>
            <a:r>
              <a:rPr lang="en-US" dirty="0"/>
              <a:t>subjects (2002)</a:t>
            </a:r>
          </a:p>
          <a:p>
            <a:pPr marL="1714500" lvl="4" indent="0">
              <a:spcAft>
                <a:spcPts val="600"/>
              </a:spcAft>
              <a:buNone/>
            </a:pPr>
            <a:r>
              <a:rPr lang="en-US" dirty="0"/>
              <a:t>International ethical guidelines for epidemiological studies (2009)</a:t>
            </a:r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24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495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0756" y="863715"/>
            <a:ext cx="8229600" cy="1143000"/>
          </a:xfrm>
        </p:spPr>
        <p:txBody>
          <a:bodyPr/>
          <a:lstStyle/>
          <a:p>
            <a:r>
              <a:rPr lang="sk-SK" dirty="0" smtClean="0"/>
              <a:t>Vybrané zdroje</a:t>
            </a:r>
            <a:endParaRPr lang="sk-SK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56565" y="1853825"/>
            <a:ext cx="8343927" cy="4545505"/>
          </a:xfrm>
        </p:spPr>
        <p:txBody>
          <a:bodyPr>
            <a:normAutofit fontScale="70000" lnSpcReduction="20000"/>
          </a:bodyPr>
          <a:lstStyle/>
          <a:p>
            <a:pPr marL="457200" lvl="1" indent="-342900">
              <a:lnSpc>
                <a:spcPct val="114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altLang="ko-KR" sz="2600" b="1" dirty="0" smtClean="0">
                <a:ea typeface="굴림" charset="-127"/>
              </a:rPr>
              <a:t>EU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Direktiva 2001/83/EC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Prováděcí </a:t>
            </a:r>
            <a:r>
              <a:rPr lang="cs-CZ" altLang="ko-KR" dirty="0">
                <a:ea typeface="굴림" charset="-127"/>
              </a:rPr>
              <a:t>nařízení Evropské komise č. </a:t>
            </a:r>
            <a:r>
              <a:rPr lang="cs-CZ" altLang="ko-KR" dirty="0" smtClean="0">
                <a:ea typeface="굴림" charset="-127"/>
              </a:rPr>
              <a:t>520/2012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GVP </a:t>
            </a:r>
            <a:r>
              <a:rPr lang="cs-CZ" altLang="ko-KR" dirty="0">
                <a:ea typeface="굴림" charset="-127"/>
              </a:rPr>
              <a:t>Module VIII – Post-</a:t>
            </a:r>
            <a:r>
              <a:rPr lang="cs-CZ" altLang="ko-KR" dirty="0" err="1">
                <a:ea typeface="굴림" charset="-127"/>
              </a:rPr>
              <a:t>authorisation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safety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 smtClean="0">
                <a:ea typeface="굴림" charset="-127"/>
              </a:rPr>
              <a:t>studies</a:t>
            </a:r>
            <a:endParaRPr lang="cs-CZ" altLang="ko-KR" dirty="0" smtClean="0">
              <a:ea typeface="굴림" charset="-127"/>
            </a:endParaRP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EMA </a:t>
            </a:r>
            <a:r>
              <a:rPr lang="cs-CZ" altLang="ko-KR" dirty="0" err="1">
                <a:ea typeface="굴림" charset="-127"/>
              </a:rPr>
              <a:t>Guidance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for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the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format</a:t>
            </a:r>
            <a:r>
              <a:rPr lang="cs-CZ" altLang="ko-KR" dirty="0">
                <a:ea typeface="굴림" charset="-127"/>
              </a:rPr>
              <a:t> and </a:t>
            </a:r>
            <a:r>
              <a:rPr lang="cs-CZ" altLang="ko-KR" dirty="0" err="1">
                <a:ea typeface="굴림" charset="-127"/>
              </a:rPr>
              <a:t>content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of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the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protocol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of</a:t>
            </a:r>
            <a:r>
              <a:rPr lang="cs-CZ" altLang="ko-KR" dirty="0">
                <a:ea typeface="굴림" charset="-127"/>
              </a:rPr>
              <a:t> non-</a:t>
            </a:r>
            <a:r>
              <a:rPr lang="cs-CZ" altLang="ko-KR" dirty="0" err="1">
                <a:ea typeface="굴림" charset="-127"/>
              </a:rPr>
              <a:t>interventional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smtClean="0">
                <a:ea typeface="굴림" charset="-127"/>
              </a:rPr>
              <a:t>PASS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EMA </a:t>
            </a:r>
            <a:r>
              <a:rPr lang="cs-CZ" altLang="ko-KR" dirty="0" err="1">
                <a:ea typeface="굴림" charset="-127"/>
              </a:rPr>
              <a:t>Guidance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for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the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format</a:t>
            </a:r>
            <a:r>
              <a:rPr lang="cs-CZ" altLang="ko-KR" dirty="0">
                <a:ea typeface="굴림" charset="-127"/>
              </a:rPr>
              <a:t> and </a:t>
            </a:r>
            <a:r>
              <a:rPr lang="cs-CZ" altLang="ko-KR" dirty="0" err="1">
                <a:ea typeface="굴림" charset="-127"/>
              </a:rPr>
              <a:t>content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of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the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>
                <a:ea typeface="굴림" charset="-127"/>
              </a:rPr>
              <a:t>final</a:t>
            </a:r>
            <a:r>
              <a:rPr lang="cs-CZ" altLang="ko-KR" dirty="0">
                <a:ea typeface="굴림" charset="-127"/>
              </a:rPr>
              <a:t> study report </a:t>
            </a:r>
            <a:r>
              <a:rPr lang="cs-CZ" altLang="ko-KR" dirty="0" err="1">
                <a:ea typeface="굴림" charset="-127"/>
              </a:rPr>
              <a:t>of</a:t>
            </a:r>
            <a:r>
              <a:rPr lang="cs-CZ" altLang="ko-KR" dirty="0">
                <a:ea typeface="굴림" charset="-127"/>
              </a:rPr>
              <a:t> non-</a:t>
            </a:r>
            <a:r>
              <a:rPr lang="cs-CZ" altLang="ko-KR" dirty="0" err="1">
                <a:ea typeface="굴림" charset="-127"/>
              </a:rPr>
              <a:t>interventional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smtClean="0">
                <a:ea typeface="굴림" charset="-127"/>
              </a:rPr>
              <a:t>PASS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EU </a:t>
            </a:r>
            <a:r>
              <a:rPr lang="cs-CZ" altLang="ko-KR" dirty="0">
                <a:ea typeface="굴림" charset="-127"/>
              </a:rPr>
              <a:t>PAS </a:t>
            </a:r>
            <a:r>
              <a:rPr lang="cs-CZ" altLang="ko-KR" dirty="0" err="1">
                <a:ea typeface="굴림" charset="-127"/>
              </a:rPr>
              <a:t>Register</a:t>
            </a:r>
            <a:r>
              <a:rPr lang="cs-CZ" altLang="ko-KR" dirty="0">
                <a:ea typeface="굴림" charset="-127"/>
              </a:rPr>
              <a:t> </a:t>
            </a:r>
            <a:r>
              <a:rPr lang="cs-CZ" altLang="ko-KR" dirty="0" err="1" smtClean="0">
                <a:ea typeface="굴림" charset="-127"/>
              </a:rPr>
              <a:t>Guide</a:t>
            </a:r>
            <a:endParaRPr lang="cs-CZ" altLang="ko-KR" dirty="0" smtClean="0">
              <a:ea typeface="굴림" charset="-127"/>
            </a:endParaRPr>
          </a:p>
          <a:p>
            <a:pPr marL="457200" lvl="1" indent="-342900">
              <a:lnSpc>
                <a:spcPct val="114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altLang="ko-KR" sz="2600" b="1" dirty="0" smtClean="0">
                <a:ea typeface="굴림" charset="-127"/>
              </a:rPr>
              <a:t>ČR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Zákon </a:t>
            </a:r>
            <a:r>
              <a:rPr lang="cs-CZ" altLang="ko-KR" dirty="0">
                <a:ea typeface="굴림" charset="-127"/>
              </a:rPr>
              <a:t>o léčivech č. 378/2007 Sb. (§31a, §32a, </a:t>
            </a:r>
            <a:r>
              <a:rPr lang="cs-CZ" altLang="ko-KR" dirty="0" smtClean="0">
                <a:ea typeface="굴림" charset="-127"/>
              </a:rPr>
              <a:t>§59a, §93j</a:t>
            </a:r>
            <a:r>
              <a:rPr lang="cs-CZ" altLang="ko-KR" dirty="0">
                <a:ea typeface="굴림" charset="-127"/>
              </a:rPr>
              <a:t>, §</a:t>
            </a:r>
            <a:r>
              <a:rPr lang="cs-CZ" altLang="ko-KR" dirty="0" smtClean="0">
                <a:ea typeface="굴림" charset="-127"/>
              </a:rPr>
              <a:t>93k)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Vyhláška </a:t>
            </a:r>
            <a:r>
              <a:rPr lang="cs-CZ" altLang="ko-KR" dirty="0">
                <a:ea typeface="굴림" charset="-127"/>
              </a:rPr>
              <a:t>č. 228/2008 </a:t>
            </a:r>
            <a:r>
              <a:rPr lang="cs-CZ" altLang="ko-KR" dirty="0" smtClean="0">
                <a:ea typeface="굴림" charset="-127"/>
              </a:rPr>
              <a:t>Sb. (§17, §17a)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Pokyn </a:t>
            </a:r>
            <a:r>
              <a:rPr lang="cs-CZ" altLang="ko-KR" dirty="0">
                <a:ea typeface="굴림" charset="-127"/>
              </a:rPr>
              <a:t>SÚKL </a:t>
            </a:r>
            <a:r>
              <a:rPr lang="cs-CZ" altLang="ko-KR" dirty="0" smtClean="0">
                <a:ea typeface="굴림" charset="-127"/>
              </a:rPr>
              <a:t>PHV-3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Pokyn </a:t>
            </a:r>
            <a:r>
              <a:rPr lang="cs-CZ" altLang="ko-KR" dirty="0">
                <a:ea typeface="굴림" charset="-127"/>
              </a:rPr>
              <a:t>SÚKL </a:t>
            </a:r>
            <a:r>
              <a:rPr lang="cs-CZ" altLang="ko-KR" dirty="0" smtClean="0">
                <a:ea typeface="굴림" charset="-127"/>
              </a:rPr>
              <a:t>UST-35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Pokyn </a:t>
            </a:r>
            <a:r>
              <a:rPr lang="cs-CZ" altLang="ko-KR" dirty="0">
                <a:ea typeface="굴림" charset="-127"/>
              </a:rPr>
              <a:t>SÚKL </a:t>
            </a:r>
            <a:r>
              <a:rPr lang="cs-CZ" altLang="ko-KR" dirty="0" smtClean="0">
                <a:ea typeface="굴림" charset="-127"/>
              </a:rPr>
              <a:t>UST-38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altLang="ko-KR" dirty="0" smtClean="0">
                <a:ea typeface="굴림" charset="-127"/>
              </a:rPr>
              <a:t>Závazné </a:t>
            </a:r>
            <a:r>
              <a:rPr lang="cs-CZ" altLang="ko-KR" dirty="0">
                <a:ea typeface="굴림" charset="-127"/>
              </a:rPr>
              <a:t>stanovisko České lékařské komory č. </a:t>
            </a:r>
            <a:r>
              <a:rPr lang="cs-CZ" altLang="ko-KR" dirty="0" smtClean="0">
                <a:ea typeface="굴림" charset="-127"/>
              </a:rPr>
              <a:t>1/2008</a:t>
            </a:r>
          </a:p>
          <a:p>
            <a:pPr marL="457200" lvl="1" indent="-342900">
              <a:lnSpc>
                <a:spcPct val="114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cs-CZ" sz="2600" b="1" dirty="0" smtClean="0">
                <a:ea typeface="굴림" charset="-127"/>
              </a:rPr>
              <a:t>Mezinárodní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dirty="0" smtClean="0">
                <a:ea typeface="굴림" charset="-127"/>
              </a:rPr>
              <a:t>Helsinská deklarace (2013) – </a:t>
            </a:r>
            <a:r>
              <a:rPr lang="cs-CZ" dirty="0" err="1" smtClean="0">
                <a:ea typeface="굴림" charset="-127"/>
              </a:rPr>
              <a:t>Tempus</a:t>
            </a:r>
            <a:r>
              <a:rPr lang="cs-CZ" dirty="0" smtClean="0">
                <a:ea typeface="굴림" charset="-127"/>
              </a:rPr>
              <a:t> </a:t>
            </a:r>
            <a:r>
              <a:rPr lang="cs-CZ" dirty="0" err="1" smtClean="0">
                <a:ea typeface="굴림" charset="-127"/>
              </a:rPr>
              <a:t>medicorum</a:t>
            </a:r>
            <a:r>
              <a:rPr lang="cs-CZ" dirty="0" smtClean="0">
                <a:ea typeface="굴림" charset="-127"/>
              </a:rPr>
              <a:t> č. 1/2014, ročník 23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dirty="0" smtClean="0">
                <a:ea typeface="굴림" charset="-127"/>
              </a:rPr>
              <a:t>Úmluva o lidských právech a biomedicíně (2002)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en-US" dirty="0">
                <a:ea typeface="굴림" charset="-127"/>
              </a:rPr>
              <a:t>International ethical guidelines for epidemiological studies (2009)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en-US" dirty="0" smtClean="0">
                <a:ea typeface="굴림" charset="-127"/>
              </a:rPr>
              <a:t>ICH </a:t>
            </a:r>
            <a:r>
              <a:rPr lang="en-US" dirty="0">
                <a:ea typeface="굴림" charset="-127"/>
              </a:rPr>
              <a:t>E2A – Clinical safety data management – Definitions and standards for expedited reporting</a:t>
            </a: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en-US" dirty="0">
                <a:ea typeface="굴림" charset="-127"/>
              </a:rPr>
              <a:t>ICH E2D – Post-approval safety data management - Definitions and standards for expedited </a:t>
            </a:r>
            <a:r>
              <a:rPr lang="en-US" dirty="0" smtClean="0">
                <a:ea typeface="굴림" charset="-127"/>
              </a:rPr>
              <a:t>reporting</a:t>
            </a:r>
            <a:endParaRPr lang="cs-CZ" dirty="0" smtClean="0">
              <a:ea typeface="굴림" charset="-127"/>
            </a:endParaRP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r>
              <a:rPr lang="cs-CZ" dirty="0" err="1" smtClean="0">
                <a:ea typeface="굴림" charset="-127"/>
                <a:hlinkClick r:id="rId3"/>
              </a:rPr>
              <a:t>ENCePP</a:t>
            </a:r>
            <a:r>
              <a:rPr lang="cs-CZ" dirty="0" smtClean="0">
                <a:ea typeface="굴림" charset="-127"/>
                <a:hlinkClick r:id="rId3"/>
              </a:rPr>
              <a:t> </a:t>
            </a:r>
            <a:r>
              <a:rPr lang="cs-CZ" dirty="0" err="1" smtClean="0">
                <a:ea typeface="굴림" charset="-127"/>
                <a:hlinkClick r:id="rId3"/>
              </a:rPr>
              <a:t>register</a:t>
            </a:r>
            <a:endParaRPr lang="en-US" dirty="0">
              <a:ea typeface="굴림" charset="-127"/>
            </a:endParaRP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endParaRPr lang="cs-CZ" dirty="0" smtClean="0">
              <a:ea typeface="굴림" charset="-127"/>
            </a:endParaRPr>
          </a:p>
          <a:p>
            <a:pPr marL="1314450" lvl="3" indent="-342900">
              <a:lnSpc>
                <a:spcPct val="114000"/>
              </a:lnSpc>
              <a:spcBef>
                <a:spcPts val="0"/>
              </a:spcBef>
            </a:pPr>
            <a:endParaRPr lang="cs-CZ" dirty="0" smtClean="0">
              <a:ea typeface="굴림" charset="-127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</a:p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25</a:t>
            </a:fld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25. 1. 2017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4231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Děkuji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>
          <a:xfrm>
            <a:off x="7560000" y="512700"/>
            <a:ext cx="1080000" cy="216000"/>
          </a:xfrm>
        </p:spPr>
        <p:txBody>
          <a:bodyPr/>
          <a:lstStyle/>
          <a:p>
            <a:fld id="{3F7E86AA-FCC7-45ED-BAA9-A02C04DFE918}" type="slidenum">
              <a:rPr lang="cs-CZ" smtClean="0"/>
              <a:pPr/>
              <a:t>26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1"/>
          </p:nvPr>
        </p:nvSpPr>
        <p:spPr>
          <a:xfrm>
            <a:off x="457200" y="6356350"/>
            <a:ext cx="2895600" cy="365125"/>
          </a:xfrm>
        </p:spPr>
        <p:txBody>
          <a:bodyPr/>
          <a:lstStyle/>
          <a:p>
            <a:r>
              <a:rPr lang="cs-CZ" smtClean="0"/>
              <a:t>© 2012  STÁTNÍ ÚSTAV PRO KONTROLU LÉČIV </a:t>
            </a:r>
            <a:endParaRPr lang="cs-CZ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6876000" y="6356350"/>
            <a:ext cx="1800000" cy="360000"/>
          </a:xfrm>
        </p:spPr>
        <p:txBody>
          <a:bodyPr/>
          <a:lstStyle/>
          <a:p>
            <a:r>
              <a:rPr lang="cs-CZ" smtClean="0"/>
              <a:t>25. 1. 2017</a:t>
            </a:r>
            <a:endParaRPr lang="cs-CZ" dirty="0" smtClean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3_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2_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4930</TotalTime>
  <Words>2376</Words>
  <Application>Microsoft Office PowerPoint</Application>
  <PresentationFormat>Předvádění na obrazovce (4:3)</PresentationFormat>
  <Paragraphs>479</Paragraphs>
  <Slides>26</Slides>
  <Notes>26</Notes>
  <HiddenSlides>0</HiddenSlides>
  <MMClips>0</MMClips>
  <ScaleCrop>false</ScaleCrop>
  <HeadingPairs>
    <vt:vector size="4" baseType="variant">
      <vt:variant>
        <vt:lpstr>Motiv</vt:lpstr>
      </vt:variant>
      <vt:variant>
        <vt:i4>6</vt:i4>
      </vt:variant>
      <vt:variant>
        <vt:lpstr>Nadpisy snímků</vt:lpstr>
      </vt:variant>
      <vt:variant>
        <vt:i4>26</vt:i4>
      </vt:variant>
    </vt:vector>
  </HeadingPairs>
  <TitlesOfParts>
    <vt:vector size="32" baseType="lpstr">
      <vt:lpstr>Motiv sady Office</vt:lpstr>
      <vt:lpstr>1_Motiv sady Office</vt:lpstr>
      <vt:lpstr>3_Vlastní návrh</vt:lpstr>
      <vt:lpstr>1_Vlastní návrh</vt:lpstr>
      <vt:lpstr>2_Vlastní návrh</vt:lpstr>
      <vt:lpstr>Vlastní návrh</vt:lpstr>
      <vt:lpstr>NEINTERVENČNÍ POREGISTRAČNÍ STUDIE BEZPEČNOSTI</vt:lpstr>
      <vt:lpstr>Obsah prezentace</vt:lpstr>
      <vt:lpstr>Prezentace aplikace PowerPoint</vt:lpstr>
      <vt:lpstr>Prezentace aplikace PowerPoint</vt:lpstr>
      <vt:lpstr> Studie podle zaměření - příklady</vt:lpstr>
      <vt:lpstr>Terminologie SÚKL</vt:lpstr>
      <vt:lpstr> Studie podle vztahu ke státním orgánům </vt:lpstr>
      <vt:lpstr> Neintervenční studie – hlavní témata </vt:lpstr>
      <vt:lpstr> Závazné stanovisko ČLK č. 1/2008</vt:lpstr>
      <vt:lpstr> Helsinská deklarace (2013)</vt:lpstr>
      <vt:lpstr>Registr ENCePP – EU PAS Register European Network of Centres for Pharmacoepidemiology and Pharmacovigilance European Union Post-Authorization Study</vt:lpstr>
      <vt:lpstr>GVP VIII – Post-authorization safety studies (PASS) Good PharmacoVigilance Practice</vt:lpstr>
      <vt:lpstr>Registr SÚKL</vt:lpstr>
      <vt:lpstr>Informování SÚKL o neintervenční studii</vt:lpstr>
      <vt:lpstr>Zadávání neintervenčních studií do registru</vt:lpstr>
      <vt:lpstr>Neintervenční výzkum léčivých přípravků v praxi</vt:lpstr>
      <vt:lpstr>Zjišťování údajů z jiných než vědeckých důvodů</vt:lpstr>
      <vt:lpstr>Poregistrační studie bezpečnosti </vt:lpstr>
      <vt:lpstr>Hlášení nežádoucích reakcí na SÚKL</vt:lpstr>
      <vt:lpstr>PASS a RMP</vt:lpstr>
      <vt:lpstr>PASS a SmPC, příbalová informace</vt:lpstr>
      <vt:lpstr>PASS a PSUR</vt:lpstr>
      <vt:lpstr>Vztah držitele a subdodavatelů</vt:lpstr>
      <vt:lpstr>Etika neintervenčního výzkumu</vt:lpstr>
      <vt:lpstr>Vybrané zdroje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Jirsová Eva</cp:lastModifiedBy>
  <cp:revision>477</cp:revision>
  <cp:lastPrinted>2016-06-07T08:51:22Z</cp:lastPrinted>
  <dcterms:created xsi:type="dcterms:W3CDTF">2012-11-07T12:54:42Z</dcterms:created>
  <dcterms:modified xsi:type="dcterms:W3CDTF">2017-01-20T10:09:16Z</dcterms:modified>
</cp:coreProperties>
</file>