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handoutMasterIdLst>
    <p:handoutMasterId r:id="rId21"/>
  </p:handoutMasterIdLst>
  <p:sldIdLst>
    <p:sldId id="256" r:id="rId3"/>
    <p:sldId id="257" r:id="rId4"/>
    <p:sldId id="262" r:id="rId5"/>
    <p:sldId id="258" r:id="rId6"/>
    <p:sldId id="261" r:id="rId7"/>
    <p:sldId id="280" r:id="rId8"/>
    <p:sldId id="265" r:id="rId9"/>
    <p:sldId id="266" r:id="rId10"/>
    <p:sldId id="282" r:id="rId11"/>
    <p:sldId id="267" r:id="rId12"/>
    <p:sldId id="268" r:id="rId13"/>
    <p:sldId id="278" r:id="rId14"/>
    <p:sldId id="279" r:id="rId15"/>
    <p:sldId id="276" r:id="rId16"/>
    <p:sldId id="281" r:id="rId17"/>
    <p:sldId id="277" r:id="rId18"/>
    <p:sldId id="25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ysekalová Eva" initials="VE" lastIdx="2" clrIdx="0"/>
  <p:cmAuthor id="1" name="Vostalová Lenka" initials="VL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21"/>
    <p:restoredTop sz="94681"/>
  </p:normalViewPr>
  <p:slideViewPr>
    <p:cSldViewPr>
      <p:cViewPr varScale="1">
        <p:scale>
          <a:sx n="68" d="100"/>
          <a:sy n="68" d="100"/>
        </p:scale>
        <p:origin x="-9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-share\data\cau_praha\ODD.%20KPA\05_DOKUMENTY\ANAL&#221;ZY\2016-08-22%20p&#345;&#237;li&#353;%20n&#237;zk&#233;%20ceny%20a%20&#250;hrady\REV_S&#344;%202014_2016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sz="1100" dirty="0"/>
              <a:t>Počty</a:t>
            </a:r>
            <a:r>
              <a:rPr lang="cs-CZ" sz="1100" baseline="0" dirty="0"/>
              <a:t> SŘ s</a:t>
            </a:r>
            <a:r>
              <a:rPr lang="cs-CZ" sz="1100" dirty="0"/>
              <a:t> navýšením na § </a:t>
            </a:r>
            <a:r>
              <a:rPr lang="cs-CZ" sz="1100" dirty="0" smtClean="0"/>
              <a:t>16 a přílohu č. 2 </a:t>
            </a:r>
            <a:endParaRPr lang="cs-CZ" sz="11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4.6510198630412225E-2"/>
          <c:y val="9.0119722147274636E-2"/>
          <c:w val="0.73056587093159864"/>
          <c:h val="0.8425531554694980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'[REV_SŘ 2014_2016.xlsx]Výstup'!$A$2</c:f>
              <c:strCache>
                <c:ptCount val="1"/>
                <c:pt idx="0">
                  <c:v>počet řízení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'[REV_SŘ 2014_2016.xlsx]Výstup'!$B$1:$F$1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celkem</c:v>
                </c:pt>
              </c:strCache>
            </c:strRef>
          </c:cat>
          <c:val>
            <c:numRef>
              <c:f>'[REV_SŘ 2014_2016.xlsx]Výstup'!$B$2:$F$2</c:f>
              <c:numCache>
                <c:formatCode>General</c:formatCode>
                <c:ptCount val="5"/>
                <c:pt idx="0">
                  <c:v>6</c:v>
                </c:pt>
                <c:pt idx="1">
                  <c:v>271</c:v>
                </c:pt>
                <c:pt idx="2">
                  <c:v>139</c:v>
                </c:pt>
                <c:pt idx="3">
                  <c:v>41</c:v>
                </c:pt>
                <c:pt idx="4">
                  <c:v>457</c:v>
                </c:pt>
              </c:numCache>
            </c:numRef>
          </c:val>
        </c:ser>
        <c:ser>
          <c:idx val="1"/>
          <c:order val="1"/>
          <c:tx>
            <c:strRef>
              <c:f>'[REV_SŘ 2014_2016.xlsx]Výstup'!$A$3</c:f>
              <c:strCache>
                <c:ptCount val="1"/>
                <c:pt idx="0">
                  <c:v>počet řízení, kde se navyšovalo na § 16 odst. 2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dLbl>
              <c:idx val="4"/>
              <c:layout>
                <c:manualLayout>
                  <c:x val="-1.5010152536243018E-3"/>
                  <c:y val="-1.343766036577956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'[REV_SŘ 2014_2016.xlsx]Výstup'!$B$1:$F$1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celkem</c:v>
                </c:pt>
              </c:strCache>
            </c:strRef>
          </c:cat>
          <c:val>
            <c:numRef>
              <c:f>'[REV_SŘ 2014_2016.xlsx]Výstup'!$B$3:$F$3</c:f>
              <c:numCache>
                <c:formatCode>General</c:formatCode>
                <c:ptCount val="5"/>
                <c:pt idx="0">
                  <c:v>0</c:v>
                </c:pt>
                <c:pt idx="1">
                  <c:v>59</c:v>
                </c:pt>
                <c:pt idx="2">
                  <c:v>19</c:v>
                </c:pt>
                <c:pt idx="3">
                  <c:v>8</c:v>
                </c:pt>
                <c:pt idx="4">
                  <c:v>86</c:v>
                </c:pt>
              </c:numCache>
            </c:numRef>
          </c:val>
        </c:ser>
        <c:ser>
          <c:idx val="2"/>
          <c:order val="2"/>
          <c:tx>
            <c:strRef>
              <c:f>'[REV_SŘ 2014_2016.xlsx]Výstup'!$A$7</c:f>
              <c:strCache>
                <c:ptCount val="1"/>
                <c:pt idx="0">
                  <c:v>počet řízení, kde se navyšovalo na P2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'[REV_SŘ 2014_2016.xlsx]Výstup'!$B$7:$F$7</c:f>
              <c:numCache>
                <c:formatCode>General</c:formatCode>
                <c:ptCount val="5"/>
                <c:pt idx="0">
                  <c:v>0</c:v>
                </c:pt>
                <c:pt idx="1">
                  <c:v>29</c:v>
                </c:pt>
                <c:pt idx="2">
                  <c:v>9</c:v>
                </c:pt>
                <c:pt idx="3">
                  <c:v>7</c:v>
                </c:pt>
                <c:pt idx="4">
                  <c:v>45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97551872"/>
        <c:axId val="97553408"/>
      </c:barChart>
      <c:catAx>
        <c:axId val="975518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7553408"/>
        <c:crosses val="autoZero"/>
        <c:auto val="1"/>
        <c:lblAlgn val="ctr"/>
        <c:lblOffset val="100"/>
        <c:noMultiLvlLbl val="0"/>
      </c:catAx>
      <c:valAx>
        <c:axId val="975534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75518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60821610837565"/>
          <c:y val="0.45724295184132979"/>
          <c:w val="0.20491174739449758"/>
          <c:h val="0.26673417239354358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6-09-27T11:06:17.712" idx="2">
    <p:pos x="2602" y="3331"/>
    <p:text>uvádět do slidu nebo jenom  zmínit)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10-03T10:25:29.564" idx="1">
    <p:pos x="2511" y="660"/>
    <p:text>upravit název grafu a legendu..., kde se uplatnilo navýšení úhrady dle ustanovení ! (uvádět jednotně)</p:tex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E8D08A-B70E-0744-BAF7-517EDC32CB3F}" type="doc">
      <dgm:prSet loTypeId="urn:microsoft.com/office/officeart/2009/3/layout/StepUpProcess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5DDE347-49D6-3D4B-BDCD-E0C5D08171AB}">
      <dgm:prSet phldrT="[Text]"/>
      <dgm:spPr/>
      <dgm:t>
        <a:bodyPr/>
        <a:lstStyle/>
        <a:p>
          <a:r>
            <a:rPr lang="cs-CZ" b="1" dirty="0" smtClean="0"/>
            <a:t>§ 39</a:t>
          </a:r>
          <a:r>
            <a:rPr lang="cs-CZ" b="1" baseline="0" dirty="0" smtClean="0"/>
            <a:t> c odst.2 písm.    a)</a:t>
          </a:r>
          <a:endParaRPr lang="cs-CZ" b="1" dirty="0"/>
        </a:p>
      </dgm:t>
    </dgm:pt>
    <dgm:pt modelId="{17F9B800-6022-614B-89AC-F52AB016FA0F}" type="parTrans" cxnId="{27D29426-8B5D-7245-8529-42DF7E4963D6}">
      <dgm:prSet/>
      <dgm:spPr/>
      <dgm:t>
        <a:bodyPr/>
        <a:lstStyle/>
        <a:p>
          <a:endParaRPr lang="cs-CZ"/>
        </a:p>
      </dgm:t>
    </dgm:pt>
    <dgm:pt modelId="{71480779-5F50-A547-B2A1-D40564276795}" type="sibTrans" cxnId="{27D29426-8B5D-7245-8529-42DF7E4963D6}">
      <dgm:prSet/>
      <dgm:spPr/>
      <dgm:t>
        <a:bodyPr/>
        <a:lstStyle/>
        <a:p>
          <a:endParaRPr lang="cs-CZ"/>
        </a:p>
      </dgm:t>
    </dgm:pt>
    <dgm:pt modelId="{80FEAD1F-F861-9945-ABBC-5B96B596B68D}">
      <dgm:prSet phldrT="[Text]"/>
      <dgm:spPr/>
      <dgm:t>
        <a:bodyPr/>
        <a:lstStyle/>
        <a:p>
          <a:pPr marL="57150" marR="0" lvl="1" indent="-57150" algn="l" defTabSz="4000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cs-CZ" baseline="0" dirty="0" smtClean="0"/>
            <a:t> odchylka více než 20%</a:t>
          </a:r>
        </a:p>
        <a:p>
          <a:pPr marL="57150" marR="0" lvl="1" indent="-57150" algn="l" defTabSz="4000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cs-CZ" baseline="0" dirty="0" smtClean="0"/>
            <a:t>a nevzniknou </a:t>
          </a:r>
          <a:r>
            <a:rPr lang="cs-CZ" baseline="0" dirty="0" err="1" smtClean="0"/>
            <a:t>neúspory</a:t>
          </a:r>
          <a:endParaRPr lang="cs-CZ" dirty="0"/>
        </a:p>
      </dgm:t>
    </dgm:pt>
    <dgm:pt modelId="{6D914759-9DD8-9041-8E50-B2CC34CD4D6B}" type="parTrans" cxnId="{CF0C5B8E-3CA7-5140-BF63-429D0BC1D870}">
      <dgm:prSet/>
      <dgm:spPr/>
      <dgm:t>
        <a:bodyPr/>
        <a:lstStyle/>
        <a:p>
          <a:endParaRPr lang="cs-CZ"/>
        </a:p>
      </dgm:t>
    </dgm:pt>
    <dgm:pt modelId="{F5A1E125-602F-2848-B75D-15F881B592C7}" type="sibTrans" cxnId="{CF0C5B8E-3CA7-5140-BF63-429D0BC1D870}">
      <dgm:prSet/>
      <dgm:spPr/>
      <dgm:t>
        <a:bodyPr/>
        <a:lstStyle/>
        <a:p>
          <a:endParaRPr lang="cs-CZ"/>
        </a:p>
      </dgm:t>
    </dgm:pt>
    <dgm:pt modelId="{71269604-B3BE-0547-BC73-95E93ECBFCB5}">
      <dgm:prSet phldrT="[Text]"/>
      <dgm:spPr/>
      <dgm:t>
        <a:bodyPr/>
        <a:lstStyle/>
        <a:p>
          <a:r>
            <a:rPr lang="cs-CZ" b="1" dirty="0" smtClean="0"/>
            <a:t>§ 16 odst. 2</a:t>
          </a:r>
          <a:endParaRPr lang="cs-CZ" b="1" dirty="0"/>
        </a:p>
      </dgm:t>
    </dgm:pt>
    <dgm:pt modelId="{4833276D-96BF-4545-942E-E366267ABEB4}" type="parTrans" cxnId="{EEDB2161-2595-564D-A84A-ACCD07337758}">
      <dgm:prSet/>
      <dgm:spPr/>
      <dgm:t>
        <a:bodyPr/>
        <a:lstStyle/>
        <a:p>
          <a:endParaRPr lang="cs-CZ"/>
        </a:p>
      </dgm:t>
    </dgm:pt>
    <dgm:pt modelId="{B7B76D0C-5813-0643-ADC6-EC1702C29688}" type="sibTrans" cxnId="{EEDB2161-2595-564D-A84A-ACCD07337758}">
      <dgm:prSet/>
      <dgm:spPr/>
      <dgm:t>
        <a:bodyPr/>
        <a:lstStyle/>
        <a:p>
          <a:endParaRPr lang="cs-CZ"/>
        </a:p>
      </dgm:t>
    </dgm:pt>
    <dgm:pt modelId="{04223CDC-951A-D143-840F-6647CCB49244}">
      <dgm:prSet phldrT="[Text]"/>
      <dgm:spPr/>
      <dgm:t>
        <a:bodyPr/>
        <a:lstStyle/>
        <a:p>
          <a:r>
            <a:rPr lang="cs-CZ" dirty="0" smtClean="0"/>
            <a:t>navýšení na průměr 2.a 3.</a:t>
          </a:r>
          <a:r>
            <a:rPr lang="cs-CZ" baseline="0" dirty="0" smtClean="0"/>
            <a:t> nejnižší </a:t>
          </a:r>
          <a:r>
            <a:rPr lang="cs-CZ" dirty="0" smtClean="0"/>
            <a:t>ceny/ODTD v EU</a:t>
          </a:r>
        </a:p>
        <a:p>
          <a:r>
            <a:rPr lang="cs-CZ" dirty="0" smtClean="0"/>
            <a:t>nebo do výše nejnižší</a:t>
          </a:r>
          <a:r>
            <a:rPr lang="cs-CZ" baseline="0" dirty="0" smtClean="0"/>
            <a:t> české ceny/ODTD</a:t>
          </a:r>
          <a:endParaRPr lang="cs-CZ" dirty="0"/>
        </a:p>
      </dgm:t>
    </dgm:pt>
    <dgm:pt modelId="{71C337F9-CBC7-CC45-8ED4-8361A63F37A8}" type="parTrans" cxnId="{1ED5B265-E61E-A74F-8B4D-C4588AC05E98}">
      <dgm:prSet/>
      <dgm:spPr/>
      <dgm:t>
        <a:bodyPr/>
        <a:lstStyle/>
        <a:p>
          <a:endParaRPr lang="cs-CZ"/>
        </a:p>
      </dgm:t>
    </dgm:pt>
    <dgm:pt modelId="{36D15B3A-5167-E849-B67B-6E3F3DE15911}" type="sibTrans" cxnId="{1ED5B265-E61E-A74F-8B4D-C4588AC05E98}">
      <dgm:prSet/>
      <dgm:spPr/>
      <dgm:t>
        <a:bodyPr/>
        <a:lstStyle/>
        <a:p>
          <a:endParaRPr lang="cs-CZ"/>
        </a:p>
      </dgm:t>
    </dgm:pt>
    <dgm:pt modelId="{824532D8-B6DA-E942-88E3-27E649A21FB1}">
      <dgm:prSet phldrT="[Text]"/>
      <dgm:spPr/>
      <dgm:t>
        <a:bodyPr/>
        <a:lstStyle/>
        <a:p>
          <a:r>
            <a:rPr lang="cs-CZ" b="1" dirty="0" smtClean="0"/>
            <a:t>§ 39 c odst. 5</a:t>
          </a:r>
          <a:endParaRPr lang="cs-CZ" b="1" dirty="0"/>
        </a:p>
      </dgm:t>
    </dgm:pt>
    <dgm:pt modelId="{1791DC5F-83BC-AC45-9146-AF57BCBD0C0C}" type="parTrans" cxnId="{41F691E8-2E32-B24E-90A4-87317E0C0328}">
      <dgm:prSet/>
      <dgm:spPr/>
      <dgm:t>
        <a:bodyPr/>
        <a:lstStyle/>
        <a:p>
          <a:endParaRPr lang="cs-CZ"/>
        </a:p>
      </dgm:t>
    </dgm:pt>
    <dgm:pt modelId="{09008DB0-6085-4E49-86A1-7EB432EC4ECE}" type="sibTrans" cxnId="{41F691E8-2E32-B24E-90A4-87317E0C0328}">
      <dgm:prSet/>
      <dgm:spPr/>
      <dgm:t>
        <a:bodyPr/>
        <a:lstStyle/>
        <a:p>
          <a:endParaRPr lang="cs-CZ"/>
        </a:p>
      </dgm:t>
    </dgm:pt>
    <dgm:pt modelId="{D9BC318E-6D56-9046-BC24-5AE52BFCC8C0}">
      <dgm:prSet phldrT="[Text]"/>
      <dgm:spPr/>
      <dgm:t>
        <a:bodyPr/>
        <a:lstStyle/>
        <a:p>
          <a:r>
            <a:rPr lang="cs-CZ" dirty="0" smtClean="0"/>
            <a:t>pokud není zajištěna plná úhrada předcházejícím postupem</a:t>
          </a:r>
          <a:endParaRPr lang="cs-CZ" dirty="0"/>
        </a:p>
      </dgm:t>
    </dgm:pt>
    <dgm:pt modelId="{CDE3A683-0110-774A-9A3B-A36DF2ECA8E2}" type="parTrans" cxnId="{4E1B985F-CF16-3F48-B166-FFE453C8A6C6}">
      <dgm:prSet/>
      <dgm:spPr/>
      <dgm:t>
        <a:bodyPr/>
        <a:lstStyle/>
        <a:p>
          <a:endParaRPr lang="cs-CZ"/>
        </a:p>
      </dgm:t>
    </dgm:pt>
    <dgm:pt modelId="{BD2993E8-6B59-8C48-99B2-3EF38A4B9129}" type="sibTrans" cxnId="{4E1B985F-CF16-3F48-B166-FFE453C8A6C6}">
      <dgm:prSet/>
      <dgm:spPr/>
      <dgm:t>
        <a:bodyPr/>
        <a:lstStyle/>
        <a:p>
          <a:endParaRPr lang="cs-CZ"/>
        </a:p>
      </dgm:t>
    </dgm:pt>
    <dgm:pt modelId="{BD70B68C-FCC4-5A46-A167-1F64EE4F2B8D}" type="pres">
      <dgm:prSet presAssocID="{43E8D08A-B70E-0744-BAF7-517EDC32CB3F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941DF08B-49E7-0740-BB94-27F98F05E546}" type="pres">
      <dgm:prSet presAssocID="{D5DDE347-49D6-3D4B-BDCD-E0C5D08171AB}" presName="composite" presStyleCnt="0"/>
      <dgm:spPr/>
    </dgm:pt>
    <dgm:pt modelId="{BE9FAD85-99AB-994D-8B83-C59F2E47EFC2}" type="pres">
      <dgm:prSet presAssocID="{D5DDE347-49D6-3D4B-BDCD-E0C5D08171AB}" presName="LShape" presStyleLbl="alignNode1" presStyleIdx="0" presStyleCnt="5"/>
      <dgm:spPr/>
    </dgm:pt>
    <dgm:pt modelId="{92A3BD26-6159-B543-A070-7C270BFF7B48}" type="pres">
      <dgm:prSet presAssocID="{D5DDE347-49D6-3D4B-BDCD-E0C5D08171AB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472C1B-6138-2A42-B2DC-8DDFC201B16B}" type="pres">
      <dgm:prSet presAssocID="{D5DDE347-49D6-3D4B-BDCD-E0C5D08171AB}" presName="Triangle" presStyleLbl="alignNode1" presStyleIdx="1" presStyleCnt="5"/>
      <dgm:spPr/>
    </dgm:pt>
    <dgm:pt modelId="{20877688-F950-D64E-8E59-9BB43483DBB4}" type="pres">
      <dgm:prSet presAssocID="{71480779-5F50-A547-B2A1-D40564276795}" presName="sibTrans" presStyleCnt="0"/>
      <dgm:spPr/>
    </dgm:pt>
    <dgm:pt modelId="{29F19522-3E49-A94B-8387-BF4144A7A8B5}" type="pres">
      <dgm:prSet presAssocID="{71480779-5F50-A547-B2A1-D40564276795}" presName="space" presStyleCnt="0"/>
      <dgm:spPr/>
    </dgm:pt>
    <dgm:pt modelId="{55EF76C3-11E2-C544-A148-04F010B93D73}" type="pres">
      <dgm:prSet presAssocID="{71269604-B3BE-0547-BC73-95E93ECBFCB5}" presName="composite" presStyleCnt="0"/>
      <dgm:spPr/>
    </dgm:pt>
    <dgm:pt modelId="{348D61E0-C1D3-CA44-8DCE-376A3C019FA4}" type="pres">
      <dgm:prSet presAssocID="{71269604-B3BE-0547-BC73-95E93ECBFCB5}" presName="LShape" presStyleLbl="alignNode1" presStyleIdx="2" presStyleCnt="5"/>
      <dgm:spPr/>
    </dgm:pt>
    <dgm:pt modelId="{F8C0EAF2-CC80-F442-9C38-4290BE49B572}" type="pres">
      <dgm:prSet presAssocID="{71269604-B3BE-0547-BC73-95E93ECBFCB5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EEC176-1BC1-8240-9E08-64E10FE0775C}" type="pres">
      <dgm:prSet presAssocID="{71269604-B3BE-0547-BC73-95E93ECBFCB5}" presName="Triangle" presStyleLbl="alignNode1" presStyleIdx="3" presStyleCnt="5"/>
      <dgm:spPr/>
    </dgm:pt>
    <dgm:pt modelId="{7C0E3070-0983-E14C-8FB6-D66A70864D14}" type="pres">
      <dgm:prSet presAssocID="{B7B76D0C-5813-0643-ADC6-EC1702C29688}" presName="sibTrans" presStyleCnt="0"/>
      <dgm:spPr/>
    </dgm:pt>
    <dgm:pt modelId="{D4619349-FC6E-B246-B432-B5FB80B38CB5}" type="pres">
      <dgm:prSet presAssocID="{B7B76D0C-5813-0643-ADC6-EC1702C29688}" presName="space" presStyleCnt="0"/>
      <dgm:spPr/>
    </dgm:pt>
    <dgm:pt modelId="{761C660D-ECC0-B741-8109-0AC76502D1DB}" type="pres">
      <dgm:prSet presAssocID="{824532D8-B6DA-E942-88E3-27E649A21FB1}" presName="composite" presStyleCnt="0"/>
      <dgm:spPr/>
    </dgm:pt>
    <dgm:pt modelId="{43753BD1-ABF5-0E42-BD13-B0D7393921ED}" type="pres">
      <dgm:prSet presAssocID="{824532D8-B6DA-E942-88E3-27E649A21FB1}" presName="LShape" presStyleLbl="alignNode1" presStyleIdx="4" presStyleCnt="5" custScaleY="104668"/>
      <dgm:spPr>
        <a:solidFill>
          <a:schemeClr val="tx2">
            <a:lumMod val="40000"/>
            <a:lumOff val="60000"/>
          </a:schemeClr>
        </a:solidFill>
      </dgm:spPr>
    </dgm:pt>
    <dgm:pt modelId="{104EC83C-564E-0A4A-A70A-303FC924FFD1}" type="pres">
      <dgm:prSet presAssocID="{824532D8-B6DA-E942-88E3-27E649A21FB1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E1B985F-CF16-3F48-B166-FFE453C8A6C6}" srcId="{824532D8-B6DA-E942-88E3-27E649A21FB1}" destId="{D9BC318E-6D56-9046-BC24-5AE52BFCC8C0}" srcOrd="0" destOrd="0" parTransId="{CDE3A683-0110-774A-9A3B-A36DF2ECA8E2}" sibTransId="{BD2993E8-6B59-8C48-99B2-3EF38A4B9129}"/>
    <dgm:cxn modelId="{CA7E025A-2E6E-4C84-83FE-D2C82D9F4506}" type="presOf" srcId="{43E8D08A-B70E-0744-BAF7-517EDC32CB3F}" destId="{BD70B68C-FCC4-5A46-A167-1F64EE4F2B8D}" srcOrd="0" destOrd="0" presId="urn:microsoft.com/office/officeart/2009/3/layout/StepUpProcess"/>
    <dgm:cxn modelId="{ECDACCB9-2595-49B4-8B46-914B4D060923}" type="presOf" srcId="{824532D8-B6DA-E942-88E3-27E649A21FB1}" destId="{104EC83C-564E-0A4A-A70A-303FC924FFD1}" srcOrd="0" destOrd="0" presId="urn:microsoft.com/office/officeart/2009/3/layout/StepUpProcess"/>
    <dgm:cxn modelId="{24CE7BEC-8B0C-40CC-8258-64F087A365AE}" type="presOf" srcId="{04223CDC-951A-D143-840F-6647CCB49244}" destId="{F8C0EAF2-CC80-F442-9C38-4290BE49B572}" srcOrd="0" destOrd="1" presId="urn:microsoft.com/office/officeart/2009/3/layout/StepUpProcess"/>
    <dgm:cxn modelId="{27D29426-8B5D-7245-8529-42DF7E4963D6}" srcId="{43E8D08A-B70E-0744-BAF7-517EDC32CB3F}" destId="{D5DDE347-49D6-3D4B-BDCD-E0C5D08171AB}" srcOrd="0" destOrd="0" parTransId="{17F9B800-6022-614B-89AC-F52AB016FA0F}" sibTransId="{71480779-5F50-A547-B2A1-D40564276795}"/>
    <dgm:cxn modelId="{1ED5B265-E61E-A74F-8B4D-C4588AC05E98}" srcId="{71269604-B3BE-0547-BC73-95E93ECBFCB5}" destId="{04223CDC-951A-D143-840F-6647CCB49244}" srcOrd="0" destOrd="0" parTransId="{71C337F9-CBC7-CC45-8ED4-8361A63F37A8}" sibTransId="{36D15B3A-5167-E849-B67B-6E3F3DE15911}"/>
    <dgm:cxn modelId="{41F691E8-2E32-B24E-90A4-87317E0C0328}" srcId="{43E8D08A-B70E-0744-BAF7-517EDC32CB3F}" destId="{824532D8-B6DA-E942-88E3-27E649A21FB1}" srcOrd="2" destOrd="0" parTransId="{1791DC5F-83BC-AC45-9146-AF57BCBD0C0C}" sibTransId="{09008DB0-6085-4E49-86A1-7EB432EC4ECE}"/>
    <dgm:cxn modelId="{435FA8A7-D98C-4D9D-B7FB-62C8F8E0FFF7}" type="presOf" srcId="{80FEAD1F-F861-9945-ABBC-5B96B596B68D}" destId="{92A3BD26-6159-B543-A070-7C270BFF7B48}" srcOrd="0" destOrd="1" presId="urn:microsoft.com/office/officeart/2009/3/layout/StepUpProcess"/>
    <dgm:cxn modelId="{D243A024-0AD4-4E37-950D-3BE127DB0E12}" type="presOf" srcId="{D5DDE347-49D6-3D4B-BDCD-E0C5D08171AB}" destId="{92A3BD26-6159-B543-A070-7C270BFF7B48}" srcOrd="0" destOrd="0" presId="urn:microsoft.com/office/officeart/2009/3/layout/StepUpProcess"/>
    <dgm:cxn modelId="{782D35E2-EC3F-40F4-AEB3-40D6BEA48B76}" type="presOf" srcId="{D9BC318E-6D56-9046-BC24-5AE52BFCC8C0}" destId="{104EC83C-564E-0A4A-A70A-303FC924FFD1}" srcOrd="0" destOrd="1" presId="urn:microsoft.com/office/officeart/2009/3/layout/StepUpProcess"/>
    <dgm:cxn modelId="{CF0C5B8E-3CA7-5140-BF63-429D0BC1D870}" srcId="{D5DDE347-49D6-3D4B-BDCD-E0C5D08171AB}" destId="{80FEAD1F-F861-9945-ABBC-5B96B596B68D}" srcOrd="0" destOrd="0" parTransId="{6D914759-9DD8-9041-8E50-B2CC34CD4D6B}" sibTransId="{F5A1E125-602F-2848-B75D-15F881B592C7}"/>
    <dgm:cxn modelId="{7BC11142-9A02-4746-A293-BEAAE8BB2511}" type="presOf" srcId="{71269604-B3BE-0547-BC73-95E93ECBFCB5}" destId="{F8C0EAF2-CC80-F442-9C38-4290BE49B572}" srcOrd="0" destOrd="0" presId="urn:microsoft.com/office/officeart/2009/3/layout/StepUpProcess"/>
    <dgm:cxn modelId="{EEDB2161-2595-564D-A84A-ACCD07337758}" srcId="{43E8D08A-B70E-0744-BAF7-517EDC32CB3F}" destId="{71269604-B3BE-0547-BC73-95E93ECBFCB5}" srcOrd="1" destOrd="0" parTransId="{4833276D-96BF-4545-942E-E366267ABEB4}" sibTransId="{B7B76D0C-5813-0643-ADC6-EC1702C29688}"/>
    <dgm:cxn modelId="{92CE82D0-1703-44EA-A9A4-B3BD3C301012}" type="presParOf" srcId="{BD70B68C-FCC4-5A46-A167-1F64EE4F2B8D}" destId="{941DF08B-49E7-0740-BB94-27F98F05E546}" srcOrd="0" destOrd="0" presId="urn:microsoft.com/office/officeart/2009/3/layout/StepUpProcess"/>
    <dgm:cxn modelId="{AFC7EA89-E0A2-479D-A46A-9E4D0E151E07}" type="presParOf" srcId="{941DF08B-49E7-0740-BB94-27F98F05E546}" destId="{BE9FAD85-99AB-994D-8B83-C59F2E47EFC2}" srcOrd="0" destOrd="0" presId="urn:microsoft.com/office/officeart/2009/3/layout/StepUpProcess"/>
    <dgm:cxn modelId="{0B806BAB-7D39-4C63-837C-95528F11FB72}" type="presParOf" srcId="{941DF08B-49E7-0740-BB94-27F98F05E546}" destId="{92A3BD26-6159-B543-A070-7C270BFF7B48}" srcOrd="1" destOrd="0" presId="urn:microsoft.com/office/officeart/2009/3/layout/StepUpProcess"/>
    <dgm:cxn modelId="{C70E2F80-9DF6-4395-90E3-72087F6E4DEB}" type="presParOf" srcId="{941DF08B-49E7-0740-BB94-27F98F05E546}" destId="{49472C1B-6138-2A42-B2DC-8DDFC201B16B}" srcOrd="2" destOrd="0" presId="urn:microsoft.com/office/officeart/2009/3/layout/StepUpProcess"/>
    <dgm:cxn modelId="{761FD831-9741-427E-AE98-216826CD2940}" type="presParOf" srcId="{BD70B68C-FCC4-5A46-A167-1F64EE4F2B8D}" destId="{20877688-F950-D64E-8E59-9BB43483DBB4}" srcOrd="1" destOrd="0" presId="urn:microsoft.com/office/officeart/2009/3/layout/StepUpProcess"/>
    <dgm:cxn modelId="{1A5F0CFE-0FC7-4DEB-A110-4BA3291BF0F4}" type="presParOf" srcId="{20877688-F950-D64E-8E59-9BB43483DBB4}" destId="{29F19522-3E49-A94B-8387-BF4144A7A8B5}" srcOrd="0" destOrd="0" presId="urn:microsoft.com/office/officeart/2009/3/layout/StepUpProcess"/>
    <dgm:cxn modelId="{9C7EF06D-8D93-4847-A374-782E79E61E94}" type="presParOf" srcId="{BD70B68C-FCC4-5A46-A167-1F64EE4F2B8D}" destId="{55EF76C3-11E2-C544-A148-04F010B93D73}" srcOrd="2" destOrd="0" presId="urn:microsoft.com/office/officeart/2009/3/layout/StepUpProcess"/>
    <dgm:cxn modelId="{D9E4CCC1-1BA5-4DF4-A7BA-253EFC158244}" type="presParOf" srcId="{55EF76C3-11E2-C544-A148-04F010B93D73}" destId="{348D61E0-C1D3-CA44-8DCE-376A3C019FA4}" srcOrd="0" destOrd="0" presId="urn:microsoft.com/office/officeart/2009/3/layout/StepUpProcess"/>
    <dgm:cxn modelId="{0A3DE0C1-4F4B-428D-975E-17C084D6BC3D}" type="presParOf" srcId="{55EF76C3-11E2-C544-A148-04F010B93D73}" destId="{F8C0EAF2-CC80-F442-9C38-4290BE49B572}" srcOrd="1" destOrd="0" presId="urn:microsoft.com/office/officeart/2009/3/layout/StepUpProcess"/>
    <dgm:cxn modelId="{3D3D874A-A194-4E1B-B22B-CD65CEAACDE6}" type="presParOf" srcId="{55EF76C3-11E2-C544-A148-04F010B93D73}" destId="{D9EEC176-1BC1-8240-9E08-64E10FE0775C}" srcOrd="2" destOrd="0" presId="urn:microsoft.com/office/officeart/2009/3/layout/StepUpProcess"/>
    <dgm:cxn modelId="{E6F681FF-5A12-4324-A8BA-F9D27E6B8139}" type="presParOf" srcId="{BD70B68C-FCC4-5A46-A167-1F64EE4F2B8D}" destId="{7C0E3070-0983-E14C-8FB6-D66A70864D14}" srcOrd="3" destOrd="0" presId="urn:microsoft.com/office/officeart/2009/3/layout/StepUpProcess"/>
    <dgm:cxn modelId="{94DA2534-0833-4F4F-97E7-79FCF50FBAD3}" type="presParOf" srcId="{7C0E3070-0983-E14C-8FB6-D66A70864D14}" destId="{D4619349-FC6E-B246-B432-B5FB80B38CB5}" srcOrd="0" destOrd="0" presId="urn:microsoft.com/office/officeart/2009/3/layout/StepUpProcess"/>
    <dgm:cxn modelId="{D5E9742A-FED6-47C2-AEAA-6E3AE8FB318A}" type="presParOf" srcId="{BD70B68C-FCC4-5A46-A167-1F64EE4F2B8D}" destId="{761C660D-ECC0-B741-8109-0AC76502D1DB}" srcOrd="4" destOrd="0" presId="urn:microsoft.com/office/officeart/2009/3/layout/StepUpProcess"/>
    <dgm:cxn modelId="{6D2EED92-BBDC-41CC-8556-60A7C73D8D10}" type="presParOf" srcId="{761C660D-ECC0-B741-8109-0AC76502D1DB}" destId="{43753BD1-ABF5-0E42-BD13-B0D7393921ED}" srcOrd="0" destOrd="0" presId="urn:microsoft.com/office/officeart/2009/3/layout/StepUpProcess"/>
    <dgm:cxn modelId="{A44C9C92-7461-410B-AB7A-8DE2C854D9FD}" type="presParOf" srcId="{761C660D-ECC0-B741-8109-0AC76502D1DB}" destId="{104EC83C-564E-0A4A-A70A-303FC924FFD1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F309BF-80ED-2641-8EF9-38A869896F64}" type="doc">
      <dgm:prSet loTypeId="urn:microsoft.com/office/officeart/2005/8/layout/hierarchy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B6D6C8F-6A35-114D-B800-0C1F3FA36C06}">
      <dgm:prSet phldrT="[Text]"/>
      <dgm:spPr/>
      <dgm:t>
        <a:bodyPr/>
        <a:lstStyle/>
        <a:p>
          <a:r>
            <a:rPr lang="cs-CZ" dirty="0" smtClean="0"/>
            <a:t>Zařazení do P2</a:t>
          </a:r>
          <a:endParaRPr lang="cs-CZ" dirty="0"/>
        </a:p>
      </dgm:t>
    </dgm:pt>
    <dgm:pt modelId="{588A5049-B2B8-6547-8537-44DB2F2057E0}" type="parTrans" cxnId="{AE0E06B0-0986-BC41-8C89-C4DAF3B174A2}">
      <dgm:prSet/>
      <dgm:spPr/>
      <dgm:t>
        <a:bodyPr/>
        <a:lstStyle/>
        <a:p>
          <a:endParaRPr lang="cs-CZ"/>
        </a:p>
      </dgm:t>
    </dgm:pt>
    <dgm:pt modelId="{62A7AD3D-7149-294B-9A73-E0A8142DAD75}" type="sibTrans" cxnId="{AE0E06B0-0986-BC41-8C89-C4DAF3B174A2}">
      <dgm:prSet/>
      <dgm:spPr/>
      <dgm:t>
        <a:bodyPr/>
        <a:lstStyle/>
        <a:p>
          <a:endParaRPr lang="cs-CZ"/>
        </a:p>
      </dgm:t>
    </dgm:pt>
    <dgm:pt modelId="{A137FDEB-56A7-9842-84CE-255B7EEA12F6}">
      <dgm:prSet phldrT="[Text]"/>
      <dgm:spPr/>
      <dgm:t>
        <a:bodyPr/>
        <a:lstStyle/>
        <a:p>
          <a:r>
            <a:rPr lang="cs-CZ" dirty="0" smtClean="0"/>
            <a:t>Není aktuálně plně</a:t>
          </a:r>
          <a:r>
            <a:rPr lang="cs-CZ" baseline="0" dirty="0" smtClean="0"/>
            <a:t> hrazený LP</a:t>
          </a:r>
          <a:endParaRPr lang="cs-CZ" dirty="0"/>
        </a:p>
      </dgm:t>
    </dgm:pt>
    <dgm:pt modelId="{9B3CD348-965F-0147-8E1A-9E031204CE20}" type="parTrans" cxnId="{885571F3-7F7C-184F-9597-8E39C5E33603}">
      <dgm:prSet/>
      <dgm:spPr/>
      <dgm:t>
        <a:bodyPr/>
        <a:lstStyle/>
        <a:p>
          <a:endParaRPr lang="cs-CZ"/>
        </a:p>
      </dgm:t>
    </dgm:pt>
    <dgm:pt modelId="{4EF02BBA-D16E-C54A-BF65-52ECB26462F7}" type="sibTrans" cxnId="{885571F3-7F7C-184F-9597-8E39C5E33603}">
      <dgm:prSet/>
      <dgm:spPr/>
      <dgm:t>
        <a:bodyPr/>
        <a:lstStyle/>
        <a:p>
          <a:endParaRPr lang="cs-CZ"/>
        </a:p>
      </dgm:t>
    </dgm:pt>
    <dgm:pt modelId="{5DCB1EEF-30D2-564E-9265-8F39ED659836}">
      <dgm:prSet phldrT="[Text]"/>
      <dgm:spPr/>
      <dgm:t>
        <a:bodyPr/>
        <a:lstStyle/>
        <a:p>
          <a:r>
            <a:rPr lang="cs-CZ" dirty="0" smtClean="0"/>
            <a:t>Není plně hrazený předchozím</a:t>
          </a:r>
          <a:r>
            <a:rPr lang="cs-CZ" baseline="0" dirty="0" smtClean="0"/>
            <a:t> postupem</a:t>
          </a:r>
          <a:endParaRPr lang="cs-CZ" dirty="0"/>
        </a:p>
      </dgm:t>
    </dgm:pt>
    <dgm:pt modelId="{C9B14C8D-B63A-FE4B-B51D-C035687A1990}" type="parTrans" cxnId="{3D6A41CC-CDEB-2D44-927F-513F0E48EBAC}">
      <dgm:prSet/>
      <dgm:spPr/>
      <dgm:t>
        <a:bodyPr/>
        <a:lstStyle/>
        <a:p>
          <a:endParaRPr lang="cs-CZ"/>
        </a:p>
      </dgm:t>
    </dgm:pt>
    <dgm:pt modelId="{C4DD0D96-72CD-1F43-B8E6-7656A3C22BC7}" type="sibTrans" cxnId="{3D6A41CC-CDEB-2D44-927F-513F0E48EBAC}">
      <dgm:prSet/>
      <dgm:spPr/>
      <dgm:t>
        <a:bodyPr/>
        <a:lstStyle/>
        <a:p>
          <a:endParaRPr lang="cs-CZ"/>
        </a:p>
      </dgm:t>
    </dgm:pt>
    <dgm:pt modelId="{58CF8DBB-FBF9-6649-AACB-7DB85769DD76}">
      <dgm:prSet phldrT="[Text]"/>
      <dgm:spPr/>
      <dgm:t>
        <a:bodyPr/>
        <a:lstStyle/>
        <a:p>
          <a:r>
            <a:rPr lang="cs-CZ" dirty="0" smtClean="0"/>
            <a:t>Plná úhrada v neposuzované</a:t>
          </a:r>
          <a:r>
            <a:rPr lang="cs-CZ" baseline="0" dirty="0" smtClean="0"/>
            <a:t> skupině</a:t>
          </a:r>
        </a:p>
        <a:p>
          <a:endParaRPr lang="cs-CZ" dirty="0"/>
        </a:p>
      </dgm:t>
    </dgm:pt>
    <dgm:pt modelId="{07324E78-8DBC-2045-8294-C15B61D1E40C}" type="parTrans" cxnId="{9DCB901B-CE07-1A49-B99B-0543B5D28B55}">
      <dgm:prSet/>
      <dgm:spPr/>
      <dgm:t>
        <a:bodyPr/>
        <a:lstStyle/>
        <a:p>
          <a:endParaRPr lang="cs-CZ"/>
        </a:p>
      </dgm:t>
    </dgm:pt>
    <dgm:pt modelId="{6BFF252E-A5C9-D24D-A077-5F2AC399D8EF}" type="sibTrans" cxnId="{9DCB901B-CE07-1A49-B99B-0543B5D28B55}">
      <dgm:prSet/>
      <dgm:spPr/>
      <dgm:t>
        <a:bodyPr/>
        <a:lstStyle/>
        <a:p>
          <a:endParaRPr lang="cs-CZ"/>
        </a:p>
      </dgm:t>
    </dgm:pt>
    <dgm:pt modelId="{EB4A65A2-C641-A141-A409-71317F7D31CE}">
      <dgm:prSet phldrT="[Text]"/>
      <dgm:spPr/>
      <dgm:t>
        <a:bodyPr/>
        <a:lstStyle/>
        <a:p>
          <a:r>
            <a:rPr lang="cs-CZ" dirty="0" smtClean="0"/>
            <a:t>Není</a:t>
          </a:r>
          <a:r>
            <a:rPr lang="cs-CZ" baseline="0" dirty="0" smtClean="0"/>
            <a:t> navýšeno v posuzované skupině</a:t>
          </a:r>
          <a:endParaRPr lang="cs-CZ" dirty="0"/>
        </a:p>
      </dgm:t>
    </dgm:pt>
    <dgm:pt modelId="{051DDC05-54BA-BE4E-B693-E6A40DD49A7F}" type="parTrans" cxnId="{233FB18E-A3E4-934C-82E0-026BC60F4A0D}">
      <dgm:prSet/>
      <dgm:spPr/>
      <dgm:t>
        <a:bodyPr/>
        <a:lstStyle/>
        <a:p>
          <a:endParaRPr lang="cs-CZ"/>
        </a:p>
      </dgm:t>
    </dgm:pt>
    <dgm:pt modelId="{9A9DB483-E7C1-E047-9687-389E233B5162}" type="sibTrans" cxnId="{233FB18E-A3E4-934C-82E0-026BC60F4A0D}">
      <dgm:prSet/>
      <dgm:spPr/>
      <dgm:t>
        <a:bodyPr/>
        <a:lstStyle/>
        <a:p>
          <a:endParaRPr lang="cs-CZ"/>
        </a:p>
      </dgm:t>
    </dgm:pt>
    <dgm:pt modelId="{0759E6E6-2D0B-7A49-A5A3-1F90C987B52C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cs-CZ" dirty="0" smtClean="0"/>
            <a:t>Navýšení</a:t>
          </a:r>
          <a:r>
            <a:rPr lang="cs-CZ" baseline="0" dirty="0" smtClean="0"/>
            <a:t> na nejméně nákladný LP v posuzované skupině</a:t>
          </a:r>
          <a:endParaRPr lang="cs-CZ" dirty="0"/>
        </a:p>
      </dgm:t>
    </dgm:pt>
    <dgm:pt modelId="{3ECA4D51-8D1C-6443-9FA2-2B9A894246E5}" type="parTrans" cxnId="{6A515AF2-3AB2-3E4A-A1C5-DB1A53E1DE6D}">
      <dgm:prSet/>
      <dgm:spPr/>
      <dgm:t>
        <a:bodyPr/>
        <a:lstStyle/>
        <a:p>
          <a:endParaRPr lang="cs-CZ"/>
        </a:p>
      </dgm:t>
    </dgm:pt>
    <dgm:pt modelId="{F3AE9ED3-3248-F045-97C9-486C78ECC80B}" type="sibTrans" cxnId="{6A515AF2-3AB2-3E4A-A1C5-DB1A53E1DE6D}">
      <dgm:prSet/>
      <dgm:spPr/>
      <dgm:t>
        <a:bodyPr/>
        <a:lstStyle/>
        <a:p>
          <a:endParaRPr lang="cs-CZ"/>
        </a:p>
      </dgm:t>
    </dgm:pt>
    <dgm:pt modelId="{C45F7277-A0C6-2843-9FAB-207CA6B03D1F}" type="pres">
      <dgm:prSet presAssocID="{42F309BF-80ED-2641-8EF9-38A869896F6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C13A281-6FBC-2F49-B215-359D761D2796}" type="pres">
      <dgm:prSet presAssocID="{2B6D6C8F-6A35-114D-B800-0C1F3FA36C06}" presName="root1" presStyleCnt="0"/>
      <dgm:spPr/>
    </dgm:pt>
    <dgm:pt modelId="{BD3C367F-A418-C641-B44E-C7D0A69F35BB}" type="pres">
      <dgm:prSet presAssocID="{2B6D6C8F-6A35-114D-B800-0C1F3FA36C06}" presName="LevelOneTextNode" presStyleLbl="node0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76B694B-46D3-F44C-B51B-FD5939DF8CA4}" type="pres">
      <dgm:prSet presAssocID="{2B6D6C8F-6A35-114D-B800-0C1F3FA36C06}" presName="level2hierChild" presStyleCnt="0"/>
      <dgm:spPr/>
    </dgm:pt>
    <dgm:pt modelId="{6A79EFBB-9F0A-1942-BFF4-57AD55FBA570}" type="pres">
      <dgm:prSet presAssocID="{9B3CD348-965F-0147-8E1A-9E031204CE20}" presName="conn2-1" presStyleLbl="parChTrans1D2" presStyleIdx="0" presStyleCnt="2"/>
      <dgm:spPr/>
      <dgm:t>
        <a:bodyPr/>
        <a:lstStyle/>
        <a:p>
          <a:endParaRPr lang="cs-CZ"/>
        </a:p>
      </dgm:t>
    </dgm:pt>
    <dgm:pt modelId="{0337C31E-EEB9-1B41-B8C9-B872DCF354F6}" type="pres">
      <dgm:prSet presAssocID="{9B3CD348-965F-0147-8E1A-9E031204CE20}" presName="connTx" presStyleLbl="parChTrans1D2" presStyleIdx="0" presStyleCnt="2"/>
      <dgm:spPr/>
      <dgm:t>
        <a:bodyPr/>
        <a:lstStyle/>
        <a:p>
          <a:endParaRPr lang="cs-CZ"/>
        </a:p>
      </dgm:t>
    </dgm:pt>
    <dgm:pt modelId="{2E386781-32DA-904F-9F2A-8A448498274E}" type="pres">
      <dgm:prSet presAssocID="{A137FDEB-56A7-9842-84CE-255B7EEA12F6}" presName="root2" presStyleCnt="0"/>
      <dgm:spPr/>
    </dgm:pt>
    <dgm:pt modelId="{E7C8F007-CE12-F342-AF46-E03985F514D6}" type="pres">
      <dgm:prSet presAssocID="{A137FDEB-56A7-9842-84CE-255B7EEA12F6}" presName="LevelTwoTextNode" presStyleLbl="node2" presStyleIdx="0" presStyleCnt="2" custScaleY="103266" custLinFactNeighborX="-20716" custLinFactNeighborY="-6143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3575EA2-DDF4-E643-8909-24C46F848D36}" type="pres">
      <dgm:prSet presAssocID="{A137FDEB-56A7-9842-84CE-255B7EEA12F6}" presName="level3hierChild" presStyleCnt="0"/>
      <dgm:spPr/>
    </dgm:pt>
    <dgm:pt modelId="{758FB402-60F1-3242-BF25-9C363B2C2723}" type="pres">
      <dgm:prSet presAssocID="{C9B14C8D-B63A-FE4B-B51D-C035687A1990}" presName="conn2-1" presStyleLbl="parChTrans1D3" presStyleIdx="0" presStyleCnt="2"/>
      <dgm:spPr/>
      <dgm:t>
        <a:bodyPr/>
        <a:lstStyle/>
        <a:p>
          <a:endParaRPr lang="cs-CZ"/>
        </a:p>
      </dgm:t>
    </dgm:pt>
    <dgm:pt modelId="{93E1EE5A-E2F2-FC43-AB3B-A34D527F35B6}" type="pres">
      <dgm:prSet presAssocID="{C9B14C8D-B63A-FE4B-B51D-C035687A1990}" presName="connTx" presStyleLbl="parChTrans1D3" presStyleIdx="0" presStyleCnt="2"/>
      <dgm:spPr/>
      <dgm:t>
        <a:bodyPr/>
        <a:lstStyle/>
        <a:p>
          <a:endParaRPr lang="cs-CZ"/>
        </a:p>
      </dgm:t>
    </dgm:pt>
    <dgm:pt modelId="{88115131-94A2-704B-B1C2-2839C7D2B2B1}" type="pres">
      <dgm:prSet presAssocID="{5DCB1EEF-30D2-564E-9265-8F39ED659836}" presName="root2" presStyleCnt="0"/>
      <dgm:spPr/>
    </dgm:pt>
    <dgm:pt modelId="{7350F086-D030-A74B-AF21-05D8389F8B02}" type="pres">
      <dgm:prSet presAssocID="{5DCB1EEF-30D2-564E-9265-8F39ED659836}" presName="LevelTwoTextNode" presStyleLbl="node3" presStyleIdx="0" presStyleCnt="2" custScaleY="103498" custLinFactNeighborX="-2074" custLinFactNeighborY="-6115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B918117-781F-8B42-8BF9-7F6478FC9D2E}" type="pres">
      <dgm:prSet presAssocID="{5DCB1EEF-30D2-564E-9265-8F39ED659836}" presName="level3hierChild" presStyleCnt="0"/>
      <dgm:spPr/>
    </dgm:pt>
    <dgm:pt modelId="{243EB23E-22A3-A04E-8984-CFE629A89E8A}" type="pres">
      <dgm:prSet presAssocID="{07324E78-8DBC-2045-8294-C15B61D1E40C}" presName="conn2-1" presStyleLbl="parChTrans1D2" presStyleIdx="1" presStyleCnt="2"/>
      <dgm:spPr/>
      <dgm:t>
        <a:bodyPr/>
        <a:lstStyle/>
        <a:p>
          <a:endParaRPr lang="cs-CZ"/>
        </a:p>
      </dgm:t>
    </dgm:pt>
    <dgm:pt modelId="{FFE11A53-7E77-E443-A302-62C4B009FE3A}" type="pres">
      <dgm:prSet presAssocID="{07324E78-8DBC-2045-8294-C15B61D1E40C}" presName="connTx" presStyleLbl="parChTrans1D2" presStyleIdx="1" presStyleCnt="2"/>
      <dgm:spPr/>
      <dgm:t>
        <a:bodyPr/>
        <a:lstStyle/>
        <a:p>
          <a:endParaRPr lang="cs-CZ"/>
        </a:p>
      </dgm:t>
    </dgm:pt>
    <dgm:pt modelId="{93FAC392-C7B7-E844-A989-8E9AABB6C94F}" type="pres">
      <dgm:prSet presAssocID="{58CF8DBB-FBF9-6649-AACB-7DB85769DD76}" presName="root2" presStyleCnt="0"/>
      <dgm:spPr/>
    </dgm:pt>
    <dgm:pt modelId="{EE2E0812-BD37-E943-823D-6DEE790BAA2A}" type="pres">
      <dgm:prSet presAssocID="{58CF8DBB-FBF9-6649-AACB-7DB85769DD76}" presName="LevelTwoTextNode" presStyleLbl="node2" presStyleIdx="1" presStyleCnt="2" custLinFactNeighborX="-16596" custLinFactNeighborY="8828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4A0380F-6150-424B-AD5F-9DDAFAAD82ED}" type="pres">
      <dgm:prSet presAssocID="{58CF8DBB-FBF9-6649-AACB-7DB85769DD76}" presName="level3hierChild" presStyleCnt="0"/>
      <dgm:spPr/>
    </dgm:pt>
    <dgm:pt modelId="{81671783-5305-9D4E-8E0F-A5D3BBA5C037}" type="pres">
      <dgm:prSet presAssocID="{051DDC05-54BA-BE4E-B693-E6A40DD49A7F}" presName="conn2-1" presStyleLbl="parChTrans1D3" presStyleIdx="1" presStyleCnt="2"/>
      <dgm:spPr/>
      <dgm:t>
        <a:bodyPr/>
        <a:lstStyle/>
        <a:p>
          <a:endParaRPr lang="cs-CZ"/>
        </a:p>
      </dgm:t>
    </dgm:pt>
    <dgm:pt modelId="{72D41656-7BD8-1B4C-BC88-9CAF97D03019}" type="pres">
      <dgm:prSet presAssocID="{051DDC05-54BA-BE4E-B693-E6A40DD49A7F}" presName="connTx" presStyleLbl="parChTrans1D3" presStyleIdx="1" presStyleCnt="2"/>
      <dgm:spPr/>
      <dgm:t>
        <a:bodyPr/>
        <a:lstStyle/>
        <a:p>
          <a:endParaRPr lang="cs-CZ"/>
        </a:p>
      </dgm:t>
    </dgm:pt>
    <dgm:pt modelId="{883BA073-0321-D34A-B4AE-837FB3DCD844}" type="pres">
      <dgm:prSet presAssocID="{EB4A65A2-C641-A141-A409-71317F7D31CE}" presName="root2" presStyleCnt="0"/>
      <dgm:spPr/>
    </dgm:pt>
    <dgm:pt modelId="{51151A54-8013-9147-A298-CC6B8F826E76}" type="pres">
      <dgm:prSet presAssocID="{EB4A65A2-C641-A141-A409-71317F7D31CE}" presName="LevelTwoTextNode" presStyleLbl="node3" presStyleIdx="1" presStyleCnt="2" custLinFactNeighborX="-1830" custLinFactNeighborY="8828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D0E4E6B-F6FC-5B4E-B8B2-39FCD4D61B34}" type="pres">
      <dgm:prSet presAssocID="{EB4A65A2-C641-A141-A409-71317F7D31CE}" presName="level3hierChild" presStyleCnt="0"/>
      <dgm:spPr/>
    </dgm:pt>
    <dgm:pt modelId="{7125F75A-7FAE-D848-ABFD-D4C9A62624F4}" type="pres">
      <dgm:prSet presAssocID="{0759E6E6-2D0B-7A49-A5A3-1F90C987B52C}" presName="root1" presStyleCnt="0"/>
      <dgm:spPr/>
    </dgm:pt>
    <dgm:pt modelId="{ACB0D385-2478-284E-9832-A246AC38AFCE}" type="pres">
      <dgm:prSet presAssocID="{0759E6E6-2D0B-7A49-A5A3-1F90C987B52C}" presName="LevelOneTextNode" presStyleLbl="node0" presStyleIdx="1" presStyleCnt="2" custLinFactX="100000" custLinFactNeighborX="177483" custLinFactNeighborY="-9558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956AE45-A425-0148-9B14-2230AD02B963}" type="pres">
      <dgm:prSet presAssocID="{0759E6E6-2D0B-7A49-A5A3-1F90C987B52C}" presName="level2hierChild" presStyleCnt="0"/>
      <dgm:spPr/>
    </dgm:pt>
  </dgm:ptLst>
  <dgm:cxnLst>
    <dgm:cxn modelId="{9381CEC3-DCD2-E24E-A884-7B472819F4DB}" type="presOf" srcId="{42F309BF-80ED-2641-8EF9-38A869896F64}" destId="{C45F7277-A0C6-2843-9FAB-207CA6B03D1F}" srcOrd="0" destOrd="0" presId="urn:microsoft.com/office/officeart/2005/8/layout/hierarchy2"/>
    <dgm:cxn modelId="{F5B26013-F56C-D44A-952A-3A8287C430BF}" type="presOf" srcId="{051DDC05-54BA-BE4E-B693-E6A40DD49A7F}" destId="{72D41656-7BD8-1B4C-BC88-9CAF97D03019}" srcOrd="1" destOrd="0" presId="urn:microsoft.com/office/officeart/2005/8/layout/hierarchy2"/>
    <dgm:cxn modelId="{6256464B-6FBA-BF4D-A8EA-134FE1DE5895}" type="presOf" srcId="{EB4A65A2-C641-A141-A409-71317F7D31CE}" destId="{51151A54-8013-9147-A298-CC6B8F826E76}" srcOrd="0" destOrd="0" presId="urn:microsoft.com/office/officeart/2005/8/layout/hierarchy2"/>
    <dgm:cxn modelId="{51B5EF75-E634-634F-B7F0-D4D5FDD5C8C2}" type="presOf" srcId="{051DDC05-54BA-BE4E-B693-E6A40DD49A7F}" destId="{81671783-5305-9D4E-8E0F-A5D3BBA5C037}" srcOrd="0" destOrd="0" presId="urn:microsoft.com/office/officeart/2005/8/layout/hierarchy2"/>
    <dgm:cxn modelId="{043FBF30-23F9-FF45-9E69-5796F9CC2178}" type="presOf" srcId="{C9B14C8D-B63A-FE4B-B51D-C035687A1990}" destId="{758FB402-60F1-3242-BF25-9C363B2C2723}" srcOrd="0" destOrd="0" presId="urn:microsoft.com/office/officeart/2005/8/layout/hierarchy2"/>
    <dgm:cxn modelId="{9DCB901B-CE07-1A49-B99B-0543B5D28B55}" srcId="{2B6D6C8F-6A35-114D-B800-0C1F3FA36C06}" destId="{58CF8DBB-FBF9-6649-AACB-7DB85769DD76}" srcOrd="1" destOrd="0" parTransId="{07324E78-8DBC-2045-8294-C15B61D1E40C}" sibTransId="{6BFF252E-A5C9-D24D-A077-5F2AC399D8EF}"/>
    <dgm:cxn modelId="{233FB18E-A3E4-934C-82E0-026BC60F4A0D}" srcId="{58CF8DBB-FBF9-6649-AACB-7DB85769DD76}" destId="{EB4A65A2-C641-A141-A409-71317F7D31CE}" srcOrd="0" destOrd="0" parTransId="{051DDC05-54BA-BE4E-B693-E6A40DD49A7F}" sibTransId="{9A9DB483-E7C1-E047-9687-389E233B5162}"/>
    <dgm:cxn modelId="{885571F3-7F7C-184F-9597-8E39C5E33603}" srcId="{2B6D6C8F-6A35-114D-B800-0C1F3FA36C06}" destId="{A137FDEB-56A7-9842-84CE-255B7EEA12F6}" srcOrd="0" destOrd="0" parTransId="{9B3CD348-965F-0147-8E1A-9E031204CE20}" sibTransId="{4EF02BBA-D16E-C54A-BF65-52ECB26462F7}"/>
    <dgm:cxn modelId="{3D6A41CC-CDEB-2D44-927F-513F0E48EBAC}" srcId="{A137FDEB-56A7-9842-84CE-255B7EEA12F6}" destId="{5DCB1EEF-30D2-564E-9265-8F39ED659836}" srcOrd="0" destOrd="0" parTransId="{C9B14C8D-B63A-FE4B-B51D-C035687A1990}" sibTransId="{C4DD0D96-72CD-1F43-B8E6-7656A3C22BC7}"/>
    <dgm:cxn modelId="{F374078B-8343-B843-8C5D-6AC6BF0EF3BA}" type="presOf" srcId="{07324E78-8DBC-2045-8294-C15B61D1E40C}" destId="{FFE11A53-7E77-E443-A302-62C4B009FE3A}" srcOrd="1" destOrd="0" presId="urn:microsoft.com/office/officeart/2005/8/layout/hierarchy2"/>
    <dgm:cxn modelId="{99546118-8271-8142-A32B-7EF912433251}" type="presOf" srcId="{A137FDEB-56A7-9842-84CE-255B7EEA12F6}" destId="{E7C8F007-CE12-F342-AF46-E03985F514D6}" srcOrd="0" destOrd="0" presId="urn:microsoft.com/office/officeart/2005/8/layout/hierarchy2"/>
    <dgm:cxn modelId="{33E6CD0A-3F37-9E40-81CD-F91B5171C770}" type="presOf" srcId="{5DCB1EEF-30D2-564E-9265-8F39ED659836}" destId="{7350F086-D030-A74B-AF21-05D8389F8B02}" srcOrd="0" destOrd="0" presId="urn:microsoft.com/office/officeart/2005/8/layout/hierarchy2"/>
    <dgm:cxn modelId="{D527D54B-AEE6-A644-AD2A-CF8C23CD5D14}" type="presOf" srcId="{0759E6E6-2D0B-7A49-A5A3-1F90C987B52C}" destId="{ACB0D385-2478-284E-9832-A246AC38AFCE}" srcOrd="0" destOrd="0" presId="urn:microsoft.com/office/officeart/2005/8/layout/hierarchy2"/>
    <dgm:cxn modelId="{FDDEFA11-FE5A-9B4A-B585-7868F1A4C41E}" type="presOf" srcId="{9B3CD348-965F-0147-8E1A-9E031204CE20}" destId="{6A79EFBB-9F0A-1942-BFF4-57AD55FBA570}" srcOrd="0" destOrd="0" presId="urn:microsoft.com/office/officeart/2005/8/layout/hierarchy2"/>
    <dgm:cxn modelId="{0CBB6802-0F86-6D43-A0AA-A3DED65EBDDA}" type="presOf" srcId="{2B6D6C8F-6A35-114D-B800-0C1F3FA36C06}" destId="{BD3C367F-A418-C641-B44E-C7D0A69F35BB}" srcOrd="0" destOrd="0" presId="urn:microsoft.com/office/officeart/2005/8/layout/hierarchy2"/>
    <dgm:cxn modelId="{05CF9F2B-87FC-D847-B3C5-1A4BA8EC6269}" type="presOf" srcId="{58CF8DBB-FBF9-6649-AACB-7DB85769DD76}" destId="{EE2E0812-BD37-E943-823D-6DEE790BAA2A}" srcOrd="0" destOrd="0" presId="urn:microsoft.com/office/officeart/2005/8/layout/hierarchy2"/>
    <dgm:cxn modelId="{AE0E06B0-0986-BC41-8C89-C4DAF3B174A2}" srcId="{42F309BF-80ED-2641-8EF9-38A869896F64}" destId="{2B6D6C8F-6A35-114D-B800-0C1F3FA36C06}" srcOrd="0" destOrd="0" parTransId="{588A5049-B2B8-6547-8537-44DB2F2057E0}" sibTransId="{62A7AD3D-7149-294B-9A73-E0A8142DAD75}"/>
    <dgm:cxn modelId="{770B1ED7-D293-7249-BF27-C24DE5A021F4}" type="presOf" srcId="{9B3CD348-965F-0147-8E1A-9E031204CE20}" destId="{0337C31E-EEB9-1B41-B8C9-B872DCF354F6}" srcOrd="1" destOrd="0" presId="urn:microsoft.com/office/officeart/2005/8/layout/hierarchy2"/>
    <dgm:cxn modelId="{6A515AF2-3AB2-3E4A-A1C5-DB1A53E1DE6D}" srcId="{42F309BF-80ED-2641-8EF9-38A869896F64}" destId="{0759E6E6-2D0B-7A49-A5A3-1F90C987B52C}" srcOrd="1" destOrd="0" parTransId="{3ECA4D51-8D1C-6443-9FA2-2B9A894246E5}" sibTransId="{F3AE9ED3-3248-F045-97C9-486C78ECC80B}"/>
    <dgm:cxn modelId="{C9DD68AC-54EE-624C-8381-1CB6F37F9645}" type="presOf" srcId="{C9B14C8D-B63A-FE4B-B51D-C035687A1990}" destId="{93E1EE5A-E2F2-FC43-AB3B-A34D527F35B6}" srcOrd="1" destOrd="0" presId="urn:microsoft.com/office/officeart/2005/8/layout/hierarchy2"/>
    <dgm:cxn modelId="{023E7468-D785-7A4B-BF89-F145CE5CF47D}" type="presOf" srcId="{07324E78-8DBC-2045-8294-C15B61D1E40C}" destId="{243EB23E-22A3-A04E-8984-CFE629A89E8A}" srcOrd="0" destOrd="0" presId="urn:microsoft.com/office/officeart/2005/8/layout/hierarchy2"/>
    <dgm:cxn modelId="{8E1F23D3-8ECE-074C-A3C3-381B7342E314}" type="presParOf" srcId="{C45F7277-A0C6-2843-9FAB-207CA6B03D1F}" destId="{1C13A281-6FBC-2F49-B215-359D761D2796}" srcOrd="0" destOrd="0" presId="urn:microsoft.com/office/officeart/2005/8/layout/hierarchy2"/>
    <dgm:cxn modelId="{2A7D6B55-BC40-1940-9BFC-4CF716AEBB09}" type="presParOf" srcId="{1C13A281-6FBC-2F49-B215-359D761D2796}" destId="{BD3C367F-A418-C641-B44E-C7D0A69F35BB}" srcOrd="0" destOrd="0" presId="urn:microsoft.com/office/officeart/2005/8/layout/hierarchy2"/>
    <dgm:cxn modelId="{79256693-48CC-BE46-964D-B994CA125C27}" type="presParOf" srcId="{1C13A281-6FBC-2F49-B215-359D761D2796}" destId="{476B694B-46D3-F44C-B51B-FD5939DF8CA4}" srcOrd="1" destOrd="0" presId="urn:microsoft.com/office/officeart/2005/8/layout/hierarchy2"/>
    <dgm:cxn modelId="{D053F713-457A-B748-A5E2-3458A9152A7A}" type="presParOf" srcId="{476B694B-46D3-F44C-B51B-FD5939DF8CA4}" destId="{6A79EFBB-9F0A-1942-BFF4-57AD55FBA570}" srcOrd="0" destOrd="0" presId="urn:microsoft.com/office/officeart/2005/8/layout/hierarchy2"/>
    <dgm:cxn modelId="{1DBE7F2B-53CB-1F47-ADAD-B9BF0A4E0EE1}" type="presParOf" srcId="{6A79EFBB-9F0A-1942-BFF4-57AD55FBA570}" destId="{0337C31E-EEB9-1B41-B8C9-B872DCF354F6}" srcOrd="0" destOrd="0" presId="urn:microsoft.com/office/officeart/2005/8/layout/hierarchy2"/>
    <dgm:cxn modelId="{E192B325-8271-6F49-8C33-BE39A663A811}" type="presParOf" srcId="{476B694B-46D3-F44C-B51B-FD5939DF8CA4}" destId="{2E386781-32DA-904F-9F2A-8A448498274E}" srcOrd="1" destOrd="0" presId="urn:microsoft.com/office/officeart/2005/8/layout/hierarchy2"/>
    <dgm:cxn modelId="{5F29993F-F4A0-E543-A4A0-25E95BF5225E}" type="presParOf" srcId="{2E386781-32DA-904F-9F2A-8A448498274E}" destId="{E7C8F007-CE12-F342-AF46-E03985F514D6}" srcOrd="0" destOrd="0" presId="urn:microsoft.com/office/officeart/2005/8/layout/hierarchy2"/>
    <dgm:cxn modelId="{FA56C81F-0898-3F44-86EC-B1E2B3CAD1C8}" type="presParOf" srcId="{2E386781-32DA-904F-9F2A-8A448498274E}" destId="{A3575EA2-DDF4-E643-8909-24C46F848D36}" srcOrd="1" destOrd="0" presId="urn:microsoft.com/office/officeart/2005/8/layout/hierarchy2"/>
    <dgm:cxn modelId="{FB31AFB9-185C-3342-B617-6E560B203D10}" type="presParOf" srcId="{A3575EA2-DDF4-E643-8909-24C46F848D36}" destId="{758FB402-60F1-3242-BF25-9C363B2C2723}" srcOrd="0" destOrd="0" presId="urn:microsoft.com/office/officeart/2005/8/layout/hierarchy2"/>
    <dgm:cxn modelId="{860A0FC3-B9EC-D140-AAC6-34E3BEADFEDF}" type="presParOf" srcId="{758FB402-60F1-3242-BF25-9C363B2C2723}" destId="{93E1EE5A-E2F2-FC43-AB3B-A34D527F35B6}" srcOrd="0" destOrd="0" presId="urn:microsoft.com/office/officeart/2005/8/layout/hierarchy2"/>
    <dgm:cxn modelId="{6BE95171-2D24-9A44-AED1-E1EDD3E4CCFF}" type="presParOf" srcId="{A3575EA2-DDF4-E643-8909-24C46F848D36}" destId="{88115131-94A2-704B-B1C2-2839C7D2B2B1}" srcOrd="1" destOrd="0" presId="urn:microsoft.com/office/officeart/2005/8/layout/hierarchy2"/>
    <dgm:cxn modelId="{D6BA3BA7-A370-614B-85A7-1DA5A9D1D58C}" type="presParOf" srcId="{88115131-94A2-704B-B1C2-2839C7D2B2B1}" destId="{7350F086-D030-A74B-AF21-05D8389F8B02}" srcOrd="0" destOrd="0" presId="urn:microsoft.com/office/officeart/2005/8/layout/hierarchy2"/>
    <dgm:cxn modelId="{030C4A3A-F41B-2E44-A307-43B6F48C5E97}" type="presParOf" srcId="{88115131-94A2-704B-B1C2-2839C7D2B2B1}" destId="{AB918117-781F-8B42-8BF9-7F6478FC9D2E}" srcOrd="1" destOrd="0" presId="urn:microsoft.com/office/officeart/2005/8/layout/hierarchy2"/>
    <dgm:cxn modelId="{CA6D6B59-3E99-6E4B-92C9-C97BB4F02CFE}" type="presParOf" srcId="{476B694B-46D3-F44C-B51B-FD5939DF8CA4}" destId="{243EB23E-22A3-A04E-8984-CFE629A89E8A}" srcOrd="2" destOrd="0" presId="urn:microsoft.com/office/officeart/2005/8/layout/hierarchy2"/>
    <dgm:cxn modelId="{6D0FF9D2-E0C1-554E-A47B-8CCE36ED790A}" type="presParOf" srcId="{243EB23E-22A3-A04E-8984-CFE629A89E8A}" destId="{FFE11A53-7E77-E443-A302-62C4B009FE3A}" srcOrd="0" destOrd="0" presId="urn:microsoft.com/office/officeart/2005/8/layout/hierarchy2"/>
    <dgm:cxn modelId="{6F2083DF-5851-2345-988B-35204FB00608}" type="presParOf" srcId="{476B694B-46D3-F44C-B51B-FD5939DF8CA4}" destId="{93FAC392-C7B7-E844-A989-8E9AABB6C94F}" srcOrd="3" destOrd="0" presId="urn:microsoft.com/office/officeart/2005/8/layout/hierarchy2"/>
    <dgm:cxn modelId="{CA759276-7F83-B944-BB3B-2C2A64665485}" type="presParOf" srcId="{93FAC392-C7B7-E844-A989-8E9AABB6C94F}" destId="{EE2E0812-BD37-E943-823D-6DEE790BAA2A}" srcOrd="0" destOrd="0" presId="urn:microsoft.com/office/officeart/2005/8/layout/hierarchy2"/>
    <dgm:cxn modelId="{071C3415-098E-3C4A-B873-B8FE74B612B4}" type="presParOf" srcId="{93FAC392-C7B7-E844-A989-8E9AABB6C94F}" destId="{14A0380F-6150-424B-AD5F-9DDAFAAD82ED}" srcOrd="1" destOrd="0" presId="urn:microsoft.com/office/officeart/2005/8/layout/hierarchy2"/>
    <dgm:cxn modelId="{B7A360D2-07D1-F04F-BC12-6447CCEDDABF}" type="presParOf" srcId="{14A0380F-6150-424B-AD5F-9DDAFAAD82ED}" destId="{81671783-5305-9D4E-8E0F-A5D3BBA5C037}" srcOrd="0" destOrd="0" presId="urn:microsoft.com/office/officeart/2005/8/layout/hierarchy2"/>
    <dgm:cxn modelId="{3D3A16FA-F24B-F14E-8BB2-9476CFADE8A7}" type="presParOf" srcId="{81671783-5305-9D4E-8E0F-A5D3BBA5C037}" destId="{72D41656-7BD8-1B4C-BC88-9CAF97D03019}" srcOrd="0" destOrd="0" presId="urn:microsoft.com/office/officeart/2005/8/layout/hierarchy2"/>
    <dgm:cxn modelId="{FAC7D76D-82ED-CA4A-A602-DAE8CDDCD5E0}" type="presParOf" srcId="{14A0380F-6150-424B-AD5F-9DDAFAAD82ED}" destId="{883BA073-0321-D34A-B4AE-837FB3DCD844}" srcOrd="1" destOrd="0" presId="urn:microsoft.com/office/officeart/2005/8/layout/hierarchy2"/>
    <dgm:cxn modelId="{44EA56B4-BF17-8445-B933-A5A88BA3AD45}" type="presParOf" srcId="{883BA073-0321-D34A-B4AE-837FB3DCD844}" destId="{51151A54-8013-9147-A298-CC6B8F826E76}" srcOrd="0" destOrd="0" presId="urn:microsoft.com/office/officeart/2005/8/layout/hierarchy2"/>
    <dgm:cxn modelId="{54A31B21-399B-BF4D-BBCA-C7E6EF97D4FB}" type="presParOf" srcId="{883BA073-0321-D34A-B4AE-837FB3DCD844}" destId="{8D0E4E6B-F6FC-5B4E-B8B2-39FCD4D61B34}" srcOrd="1" destOrd="0" presId="urn:microsoft.com/office/officeart/2005/8/layout/hierarchy2"/>
    <dgm:cxn modelId="{858789D8-A675-EA46-8643-57C11A20955C}" type="presParOf" srcId="{C45F7277-A0C6-2843-9FAB-207CA6B03D1F}" destId="{7125F75A-7FAE-D848-ABFD-D4C9A62624F4}" srcOrd="1" destOrd="0" presId="urn:microsoft.com/office/officeart/2005/8/layout/hierarchy2"/>
    <dgm:cxn modelId="{CC1E74A0-17AC-F94A-A251-29532A95C066}" type="presParOf" srcId="{7125F75A-7FAE-D848-ABFD-D4C9A62624F4}" destId="{ACB0D385-2478-284E-9832-A246AC38AFCE}" srcOrd="0" destOrd="0" presId="urn:microsoft.com/office/officeart/2005/8/layout/hierarchy2"/>
    <dgm:cxn modelId="{8B524B01-FE59-DA47-9142-D6FA95B08B4C}" type="presParOf" srcId="{7125F75A-7FAE-D848-ABFD-D4C9A62624F4}" destId="{8956AE45-A425-0148-9B14-2230AD02B96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3E8D08A-B70E-0744-BAF7-517EDC32CB3F}" type="doc">
      <dgm:prSet loTypeId="urn:microsoft.com/office/officeart/2009/3/layout/StepUpProcess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5DDE347-49D6-3D4B-BDCD-E0C5D08171AB}">
      <dgm:prSet phldrT="[Text]"/>
      <dgm:spPr/>
      <dgm:t>
        <a:bodyPr/>
        <a:lstStyle/>
        <a:p>
          <a:r>
            <a:rPr lang="cs-CZ" b="1" dirty="0" smtClean="0"/>
            <a:t>§ 39</a:t>
          </a:r>
          <a:r>
            <a:rPr lang="cs-CZ" b="1" baseline="0" dirty="0" smtClean="0"/>
            <a:t> c odst.2 písm.    a)</a:t>
          </a:r>
          <a:endParaRPr lang="cs-CZ" b="1" dirty="0"/>
        </a:p>
      </dgm:t>
    </dgm:pt>
    <dgm:pt modelId="{17F9B800-6022-614B-89AC-F52AB016FA0F}" type="parTrans" cxnId="{27D29426-8B5D-7245-8529-42DF7E4963D6}">
      <dgm:prSet/>
      <dgm:spPr/>
      <dgm:t>
        <a:bodyPr/>
        <a:lstStyle/>
        <a:p>
          <a:endParaRPr lang="cs-CZ"/>
        </a:p>
      </dgm:t>
    </dgm:pt>
    <dgm:pt modelId="{71480779-5F50-A547-B2A1-D40564276795}" type="sibTrans" cxnId="{27D29426-8B5D-7245-8529-42DF7E4963D6}">
      <dgm:prSet/>
      <dgm:spPr/>
      <dgm:t>
        <a:bodyPr/>
        <a:lstStyle/>
        <a:p>
          <a:endParaRPr lang="cs-CZ"/>
        </a:p>
      </dgm:t>
    </dgm:pt>
    <dgm:pt modelId="{80FEAD1F-F861-9945-ABBC-5B96B596B68D}">
      <dgm:prSet phldrT="[Text]"/>
      <dgm:spPr/>
      <dgm:t>
        <a:bodyPr/>
        <a:lstStyle/>
        <a:p>
          <a:pPr marL="57150" marR="0" lvl="1" indent="-57150" algn="l" defTabSz="4000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cs-CZ" baseline="0" dirty="0" smtClean="0"/>
            <a:t> odchylka více než 20%</a:t>
          </a:r>
        </a:p>
        <a:p>
          <a:pPr marL="57150" marR="0" lvl="1" indent="-57150" algn="l" defTabSz="4000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cs-CZ" baseline="0" dirty="0" smtClean="0"/>
            <a:t>a nevzniknou </a:t>
          </a:r>
          <a:r>
            <a:rPr lang="cs-CZ" baseline="0" dirty="0" err="1" smtClean="0"/>
            <a:t>neúspory</a:t>
          </a:r>
          <a:endParaRPr lang="cs-CZ" dirty="0"/>
        </a:p>
      </dgm:t>
    </dgm:pt>
    <dgm:pt modelId="{6D914759-9DD8-9041-8E50-B2CC34CD4D6B}" type="parTrans" cxnId="{CF0C5B8E-3CA7-5140-BF63-429D0BC1D870}">
      <dgm:prSet/>
      <dgm:spPr/>
      <dgm:t>
        <a:bodyPr/>
        <a:lstStyle/>
        <a:p>
          <a:endParaRPr lang="cs-CZ"/>
        </a:p>
      </dgm:t>
    </dgm:pt>
    <dgm:pt modelId="{F5A1E125-602F-2848-B75D-15F881B592C7}" type="sibTrans" cxnId="{CF0C5B8E-3CA7-5140-BF63-429D0BC1D870}">
      <dgm:prSet/>
      <dgm:spPr/>
      <dgm:t>
        <a:bodyPr/>
        <a:lstStyle/>
        <a:p>
          <a:endParaRPr lang="cs-CZ"/>
        </a:p>
      </dgm:t>
    </dgm:pt>
    <dgm:pt modelId="{71269604-B3BE-0547-BC73-95E93ECBFCB5}">
      <dgm:prSet phldrT="[Text]"/>
      <dgm:spPr/>
      <dgm:t>
        <a:bodyPr/>
        <a:lstStyle/>
        <a:p>
          <a:r>
            <a:rPr lang="cs-CZ" b="1" dirty="0" smtClean="0"/>
            <a:t>§ 16 odst. 2</a:t>
          </a:r>
          <a:endParaRPr lang="cs-CZ" b="1" dirty="0"/>
        </a:p>
      </dgm:t>
    </dgm:pt>
    <dgm:pt modelId="{4833276D-96BF-4545-942E-E366267ABEB4}" type="parTrans" cxnId="{EEDB2161-2595-564D-A84A-ACCD07337758}">
      <dgm:prSet/>
      <dgm:spPr/>
      <dgm:t>
        <a:bodyPr/>
        <a:lstStyle/>
        <a:p>
          <a:endParaRPr lang="cs-CZ"/>
        </a:p>
      </dgm:t>
    </dgm:pt>
    <dgm:pt modelId="{B7B76D0C-5813-0643-ADC6-EC1702C29688}" type="sibTrans" cxnId="{EEDB2161-2595-564D-A84A-ACCD07337758}">
      <dgm:prSet/>
      <dgm:spPr/>
      <dgm:t>
        <a:bodyPr/>
        <a:lstStyle/>
        <a:p>
          <a:endParaRPr lang="cs-CZ"/>
        </a:p>
      </dgm:t>
    </dgm:pt>
    <dgm:pt modelId="{04223CDC-951A-D143-840F-6647CCB49244}">
      <dgm:prSet phldrT="[Text]"/>
      <dgm:spPr/>
      <dgm:t>
        <a:bodyPr/>
        <a:lstStyle/>
        <a:p>
          <a:r>
            <a:rPr lang="cs-CZ" dirty="0" smtClean="0"/>
            <a:t>navýšení na průměr 2.a 3.</a:t>
          </a:r>
          <a:r>
            <a:rPr lang="cs-CZ" baseline="0" dirty="0" smtClean="0"/>
            <a:t> nejnižší </a:t>
          </a:r>
          <a:r>
            <a:rPr lang="cs-CZ" dirty="0" smtClean="0"/>
            <a:t>ceny/ODTD v EU</a:t>
          </a:r>
        </a:p>
        <a:p>
          <a:r>
            <a:rPr lang="cs-CZ" dirty="0" smtClean="0"/>
            <a:t>nebo do výše nejnižší</a:t>
          </a:r>
          <a:r>
            <a:rPr lang="cs-CZ" baseline="0" dirty="0" smtClean="0"/>
            <a:t> české ceny/ODTD</a:t>
          </a:r>
          <a:endParaRPr lang="cs-CZ" dirty="0"/>
        </a:p>
      </dgm:t>
    </dgm:pt>
    <dgm:pt modelId="{71C337F9-CBC7-CC45-8ED4-8361A63F37A8}" type="parTrans" cxnId="{1ED5B265-E61E-A74F-8B4D-C4588AC05E98}">
      <dgm:prSet/>
      <dgm:spPr/>
      <dgm:t>
        <a:bodyPr/>
        <a:lstStyle/>
        <a:p>
          <a:endParaRPr lang="cs-CZ"/>
        </a:p>
      </dgm:t>
    </dgm:pt>
    <dgm:pt modelId="{36D15B3A-5167-E849-B67B-6E3F3DE15911}" type="sibTrans" cxnId="{1ED5B265-E61E-A74F-8B4D-C4588AC05E98}">
      <dgm:prSet/>
      <dgm:spPr/>
      <dgm:t>
        <a:bodyPr/>
        <a:lstStyle/>
        <a:p>
          <a:endParaRPr lang="cs-CZ"/>
        </a:p>
      </dgm:t>
    </dgm:pt>
    <dgm:pt modelId="{824532D8-B6DA-E942-88E3-27E649A21FB1}">
      <dgm:prSet phldrT="[Text]"/>
      <dgm:spPr/>
      <dgm:t>
        <a:bodyPr/>
        <a:lstStyle/>
        <a:p>
          <a:r>
            <a:rPr lang="cs-CZ" b="1" dirty="0" smtClean="0"/>
            <a:t>§ 39 c odst. 5</a:t>
          </a:r>
          <a:endParaRPr lang="cs-CZ" b="1" dirty="0"/>
        </a:p>
      </dgm:t>
    </dgm:pt>
    <dgm:pt modelId="{1791DC5F-83BC-AC45-9146-AF57BCBD0C0C}" type="parTrans" cxnId="{41F691E8-2E32-B24E-90A4-87317E0C0328}">
      <dgm:prSet/>
      <dgm:spPr/>
      <dgm:t>
        <a:bodyPr/>
        <a:lstStyle/>
        <a:p>
          <a:endParaRPr lang="cs-CZ"/>
        </a:p>
      </dgm:t>
    </dgm:pt>
    <dgm:pt modelId="{09008DB0-6085-4E49-86A1-7EB432EC4ECE}" type="sibTrans" cxnId="{41F691E8-2E32-B24E-90A4-87317E0C0328}">
      <dgm:prSet/>
      <dgm:spPr/>
      <dgm:t>
        <a:bodyPr/>
        <a:lstStyle/>
        <a:p>
          <a:endParaRPr lang="cs-CZ"/>
        </a:p>
      </dgm:t>
    </dgm:pt>
    <dgm:pt modelId="{D9BC318E-6D56-9046-BC24-5AE52BFCC8C0}">
      <dgm:prSet phldrT="[Text]"/>
      <dgm:spPr/>
      <dgm:t>
        <a:bodyPr/>
        <a:lstStyle/>
        <a:p>
          <a:r>
            <a:rPr lang="cs-CZ" dirty="0" smtClean="0"/>
            <a:t>pokud není zajištěna plná úhrada předcházejícím postupem</a:t>
          </a:r>
          <a:endParaRPr lang="cs-CZ" dirty="0"/>
        </a:p>
      </dgm:t>
    </dgm:pt>
    <dgm:pt modelId="{CDE3A683-0110-774A-9A3B-A36DF2ECA8E2}" type="parTrans" cxnId="{4E1B985F-CF16-3F48-B166-FFE453C8A6C6}">
      <dgm:prSet/>
      <dgm:spPr/>
      <dgm:t>
        <a:bodyPr/>
        <a:lstStyle/>
        <a:p>
          <a:endParaRPr lang="cs-CZ"/>
        </a:p>
      </dgm:t>
    </dgm:pt>
    <dgm:pt modelId="{BD2993E8-6B59-8C48-99B2-3EF38A4B9129}" type="sibTrans" cxnId="{4E1B985F-CF16-3F48-B166-FFE453C8A6C6}">
      <dgm:prSet/>
      <dgm:spPr/>
      <dgm:t>
        <a:bodyPr/>
        <a:lstStyle/>
        <a:p>
          <a:endParaRPr lang="cs-CZ"/>
        </a:p>
      </dgm:t>
    </dgm:pt>
    <dgm:pt modelId="{BD70B68C-FCC4-5A46-A167-1F64EE4F2B8D}" type="pres">
      <dgm:prSet presAssocID="{43E8D08A-B70E-0744-BAF7-517EDC32CB3F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941DF08B-49E7-0740-BB94-27F98F05E546}" type="pres">
      <dgm:prSet presAssocID="{D5DDE347-49D6-3D4B-BDCD-E0C5D08171AB}" presName="composite" presStyleCnt="0"/>
      <dgm:spPr/>
    </dgm:pt>
    <dgm:pt modelId="{BE9FAD85-99AB-994D-8B83-C59F2E47EFC2}" type="pres">
      <dgm:prSet presAssocID="{D5DDE347-49D6-3D4B-BDCD-E0C5D08171AB}" presName="LShape" presStyleLbl="alignNode1" presStyleIdx="0" presStyleCnt="5"/>
      <dgm:spPr/>
    </dgm:pt>
    <dgm:pt modelId="{92A3BD26-6159-B543-A070-7C270BFF7B48}" type="pres">
      <dgm:prSet presAssocID="{D5DDE347-49D6-3D4B-BDCD-E0C5D08171AB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472C1B-6138-2A42-B2DC-8DDFC201B16B}" type="pres">
      <dgm:prSet presAssocID="{D5DDE347-49D6-3D4B-BDCD-E0C5D08171AB}" presName="Triangle" presStyleLbl="alignNode1" presStyleIdx="1" presStyleCnt="5"/>
      <dgm:spPr/>
    </dgm:pt>
    <dgm:pt modelId="{20877688-F950-D64E-8E59-9BB43483DBB4}" type="pres">
      <dgm:prSet presAssocID="{71480779-5F50-A547-B2A1-D40564276795}" presName="sibTrans" presStyleCnt="0"/>
      <dgm:spPr/>
    </dgm:pt>
    <dgm:pt modelId="{29F19522-3E49-A94B-8387-BF4144A7A8B5}" type="pres">
      <dgm:prSet presAssocID="{71480779-5F50-A547-B2A1-D40564276795}" presName="space" presStyleCnt="0"/>
      <dgm:spPr/>
    </dgm:pt>
    <dgm:pt modelId="{55EF76C3-11E2-C544-A148-04F010B93D73}" type="pres">
      <dgm:prSet presAssocID="{71269604-B3BE-0547-BC73-95E93ECBFCB5}" presName="composite" presStyleCnt="0"/>
      <dgm:spPr/>
    </dgm:pt>
    <dgm:pt modelId="{348D61E0-C1D3-CA44-8DCE-376A3C019FA4}" type="pres">
      <dgm:prSet presAssocID="{71269604-B3BE-0547-BC73-95E93ECBFCB5}" presName="LShape" presStyleLbl="alignNode1" presStyleIdx="2" presStyleCnt="5"/>
      <dgm:spPr/>
    </dgm:pt>
    <dgm:pt modelId="{F8C0EAF2-CC80-F442-9C38-4290BE49B572}" type="pres">
      <dgm:prSet presAssocID="{71269604-B3BE-0547-BC73-95E93ECBFCB5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EEC176-1BC1-8240-9E08-64E10FE0775C}" type="pres">
      <dgm:prSet presAssocID="{71269604-B3BE-0547-BC73-95E93ECBFCB5}" presName="Triangle" presStyleLbl="alignNode1" presStyleIdx="3" presStyleCnt="5"/>
      <dgm:spPr/>
    </dgm:pt>
    <dgm:pt modelId="{7C0E3070-0983-E14C-8FB6-D66A70864D14}" type="pres">
      <dgm:prSet presAssocID="{B7B76D0C-5813-0643-ADC6-EC1702C29688}" presName="sibTrans" presStyleCnt="0"/>
      <dgm:spPr/>
    </dgm:pt>
    <dgm:pt modelId="{D4619349-FC6E-B246-B432-B5FB80B38CB5}" type="pres">
      <dgm:prSet presAssocID="{B7B76D0C-5813-0643-ADC6-EC1702C29688}" presName="space" presStyleCnt="0"/>
      <dgm:spPr/>
    </dgm:pt>
    <dgm:pt modelId="{761C660D-ECC0-B741-8109-0AC76502D1DB}" type="pres">
      <dgm:prSet presAssocID="{824532D8-B6DA-E942-88E3-27E649A21FB1}" presName="composite" presStyleCnt="0"/>
      <dgm:spPr/>
    </dgm:pt>
    <dgm:pt modelId="{43753BD1-ABF5-0E42-BD13-B0D7393921ED}" type="pres">
      <dgm:prSet presAssocID="{824532D8-B6DA-E942-88E3-27E649A21FB1}" presName="LShape" presStyleLbl="alignNode1" presStyleIdx="4" presStyleCnt="5" custScaleY="104668"/>
      <dgm:spPr>
        <a:solidFill>
          <a:schemeClr val="tx2">
            <a:lumMod val="40000"/>
            <a:lumOff val="60000"/>
          </a:schemeClr>
        </a:solidFill>
      </dgm:spPr>
    </dgm:pt>
    <dgm:pt modelId="{104EC83C-564E-0A4A-A70A-303FC924FFD1}" type="pres">
      <dgm:prSet presAssocID="{824532D8-B6DA-E942-88E3-27E649A21FB1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40E8B22-21AC-4610-BA48-1BBE422F97AA}" type="presOf" srcId="{43E8D08A-B70E-0744-BAF7-517EDC32CB3F}" destId="{BD70B68C-FCC4-5A46-A167-1F64EE4F2B8D}" srcOrd="0" destOrd="0" presId="urn:microsoft.com/office/officeart/2009/3/layout/StepUpProcess"/>
    <dgm:cxn modelId="{39D1170D-DD99-40AA-92A1-EB78C50CE4F4}" type="presOf" srcId="{04223CDC-951A-D143-840F-6647CCB49244}" destId="{F8C0EAF2-CC80-F442-9C38-4290BE49B572}" srcOrd="0" destOrd="1" presId="urn:microsoft.com/office/officeart/2009/3/layout/StepUpProcess"/>
    <dgm:cxn modelId="{A7BA646E-35C2-4026-8C69-71B7E9A30EA4}" type="presOf" srcId="{D5DDE347-49D6-3D4B-BDCD-E0C5D08171AB}" destId="{92A3BD26-6159-B543-A070-7C270BFF7B48}" srcOrd="0" destOrd="0" presId="urn:microsoft.com/office/officeart/2009/3/layout/StepUpProcess"/>
    <dgm:cxn modelId="{4E1B985F-CF16-3F48-B166-FFE453C8A6C6}" srcId="{824532D8-B6DA-E942-88E3-27E649A21FB1}" destId="{D9BC318E-6D56-9046-BC24-5AE52BFCC8C0}" srcOrd="0" destOrd="0" parTransId="{CDE3A683-0110-774A-9A3B-A36DF2ECA8E2}" sibTransId="{BD2993E8-6B59-8C48-99B2-3EF38A4B9129}"/>
    <dgm:cxn modelId="{52F5A538-E8E2-46F5-A409-148A516BA96E}" type="presOf" srcId="{80FEAD1F-F861-9945-ABBC-5B96B596B68D}" destId="{92A3BD26-6159-B543-A070-7C270BFF7B48}" srcOrd="0" destOrd="1" presId="urn:microsoft.com/office/officeart/2009/3/layout/StepUpProcess"/>
    <dgm:cxn modelId="{27D29426-8B5D-7245-8529-42DF7E4963D6}" srcId="{43E8D08A-B70E-0744-BAF7-517EDC32CB3F}" destId="{D5DDE347-49D6-3D4B-BDCD-E0C5D08171AB}" srcOrd="0" destOrd="0" parTransId="{17F9B800-6022-614B-89AC-F52AB016FA0F}" sibTransId="{71480779-5F50-A547-B2A1-D40564276795}"/>
    <dgm:cxn modelId="{1ED5B265-E61E-A74F-8B4D-C4588AC05E98}" srcId="{71269604-B3BE-0547-BC73-95E93ECBFCB5}" destId="{04223CDC-951A-D143-840F-6647CCB49244}" srcOrd="0" destOrd="0" parTransId="{71C337F9-CBC7-CC45-8ED4-8361A63F37A8}" sibTransId="{36D15B3A-5167-E849-B67B-6E3F3DE15911}"/>
    <dgm:cxn modelId="{C970859B-C39A-429C-929C-8810901AA722}" type="presOf" srcId="{D9BC318E-6D56-9046-BC24-5AE52BFCC8C0}" destId="{104EC83C-564E-0A4A-A70A-303FC924FFD1}" srcOrd="0" destOrd="1" presId="urn:microsoft.com/office/officeart/2009/3/layout/StepUpProcess"/>
    <dgm:cxn modelId="{41F691E8-2E32-B24E-90A4-87317E0C0328}" srcId="{43E8D08A-B70E-0744-BAF7-517EDC32CB3F}" destId="{824532D8-B6DA-E942-88E3-27E649A21FB1}" srcOrd="2" destOrd="0" parTransId="{1791DC5F-83BC-AC45-9146-AF57BCBD0C0C}" sibTransId="{09008DB0-6085-4E49-86A1-7EB432EC4ECE}"/>
    <dgm:cxn modelId="{8FEB4CD0-A46C-4707-B0C8-347A16A90DD3}" type="presOf" srcId="{71269604-B3BE-0547-BC73-95E93ECBFCB5}" destId="{F8C0EAF2-CC80-F442-9C38-4290BE49B572}" srcOrd="0" destOrd="0" presId="urn:microsoft.com/office/officeart/2009/3/layout/StepUpProcess"/>
    <dgm:cxn modelId="{CF0C5B8E-3CA7-5140-BF63-429D0BC1D870}" srcId="{D5DDE347-49D6-3D4B-BDCD-E0C5D08171AB}" destId="{80FEAD1F-F861-9945-ABBC-5B96B596B68D}" srcOrd="0" destOrd="0" parTransId="{6D914759-9DD8-9041-8E50-B2CC34CD4D6B}" sibTransId="{F5A1E125-602F-2848-B75D-15F881B592C7}"/>
    <dgm:cxn modelId="{77AE5879-0193-4E12-AA77-0196C5C35141}" type="presOf" srcId="{824532D8-B6DA-E942-88E3-27E649A21FB1}" destId="{104EC83C-564E-0A4A-A70A-303FC924FFD1}" srcOrd="0" destOrd="0" presId="urn:microsoft.com/office/officeart/2009/3/layout/StepUpProcess"/>
    <dgm:cxn modelId="{EEDB2161-2595-564D-A84A-ACCD07337758}" srcId="{43E8D08A-B70E-0744-BAF7-517EDC32CB3F}" destId="{71269604-B3BE-0547-BC73-95E93ECBFCB5}" srcOrd="1" destOrd="0" parTransId="{4833276D-96BF-4545-942E-E366267ABEB4}" sibTransId="{B7B76D0C-5813-0643-ADC6-EC1702C29688}"/>
    <dgm:cxn modelId="{47BCEECC-2117-4DB7-B9A8-53A3F060081E}" type="presParOf" srcId="{BD70B68C-FCC4-5A46-A167-1F64EE4F2B8D}" destId="{941DF08B-49E7-0740-BB94-27F98F05E546}" srcOrd="0" destOrd="0" presId="urn:microsoft.com/office/officeart/2009/3/layout/StepUpProcess"/>
    <dgm:cxn modelId="{BC46523E-98C1-47F2-B2AE-E7FC52C6A267}" type="presParOf" srcId="{941DF08B-49E7-0740-BB94-27F98F05E546}" destId="{BE9FAD85-99AB-994D-8B83-C59F2E47EFC2}" srcOrd="0" destOrd="0" presId="urn:microsoft.com/office/officeart/2009/3/layout/StepUpProcess"/>
    <dgm:cxn modelId="{C1568A0B-8FCB-4501-89BC-4FB595EB8082}" type="presParOf" srcId="{941DF08B-49E7-0740-BB94-27F98F05E546}" destId="{92A3BD26-6159-B543-A070-7C270BFF7B48}" srcOrd="1" destOrd="0" presId="urn:microsoft.com/office/officeart/2009/3/layout/StepUpProcess"/>
    <dgm:cxn modelId="{6914321A-317C-4562-807C-78F21E681E6D}" type="presParOf" srcId="{941DF08B-49E7-0740-BB94-27F98F05E546}" destId="{49472C1B-6138-2A42-B2DC-8DDFC201B16B}" srcOrd="2" destOrd="0" presId="urn:microsoft.com/office/officeart/2009/3/layout/StepUpProcess"/>
    <dgm:cxn modelId="{1980E202-79FF-434C-9E37-DD57CFD82187}" type="presParOf" srcId="{BD70B68C-FCC4-5A46-A167-1F64EE4F2B8D}" destId="{20877688-F950-D64E-8E59-9BB43483DBB4}" srcOrd="1" destOrd="0" presId="urn:microsoft.com/office/officeart/2009/3/layout/StepUpProcess"/>
    <dgm:cxn modelId="{5E82C295-EB1C-4D19-A949-39C85598E8DC}" type="presParOf" srcId="{20877688-F950-D64E-8E59-9BB43483DBB4}" destId="{29F19522-3E49-A94B-8387-BF4144A7A8B5}" srcOrd="0" destOrd="0" presId="urn:microsoft.com/office/officeart/2009/3/layout/StepUpProcess"/>
    <dgm:cxn modelId="{5F1C7FC3-ED8F-4A68-92D6-F58C8BE954C3}" type="presParOf" srcId="{BD70B68C-FCC4-5A46-A167-1F64EE4F2B8D}" destId="{55EF76C3-11E2-C544-A148-04F010B93D73}" srcOrd="2" destOrd="0" presId="urn:microsoft.com/office/officeart/2009/3/layout/StepUpProcess"/>
    <dgm:cxn modelId="{CF194DFC-C7B0-4324-8E9F-64C57CDA0E0C}" type="presParOf" srcId="{55EF76C3-11E2-C544-A148-04F010B93D73}" destId="{348D61E0-C1D3-CA44-8DCE-376A3C019FA4}" srcOrd="0" destOrd="0" presId="urn:microsoft.com/office/officeart/2009/3/layout/StepUpProcess"/>
    <dgm:cxn modelId="{2F451B00-88DD-44BC-920B-72D3CCAE16AD}" type="presParOf" srcId="{55EF76C3-11E2-C544-A148-04F010B93D73}" destId="{F8C0EAF2-CC80-F442-9C38-4290BE49B572}" srcOrd="1" destOrd="0" presId="urn:microsoft.com/office/officeart/2009/3/layout/StepUpProcess"/>
    <dgm:cxn modelId="{2DA0811A-1739-49B5-AE38-240A4DBB64E8}" type="presParOf" srcId="{55EF76C3-11E2-C544-A148-04F010B93D73}" destId="{D9EEC176-1BC1-8240-9E08-64E10FE0775C}" srcOrd="2" destOrd="0" presId="urn:microsoft.com/office/officeart/2009/3/layout/StepUpProcess"/>
    <dgm:cxn modelId="{D72F4279-9346-4AC2-83F3-1191F180BD23}" type="presParOf" srcId="{BD70B68C-FCC4-5A46-A167-1F64EE4F2B8D}" destId="{7C0E3070-0983-E14C-8FB6-D66A70864D14}" srcOrd="3" destOrd="0" presId="urn:microsoft.com/office/officeart/2009/3/layout/StepUpProcess"/>
    <dgm:cxn modelId="{528410CC-F25F-47B4-8044-712911BEFF9A}" type="presParOf" srcId="{7C0E3070-0983-E14C-8FB6-D66A70864D14}" destId="{D4619349-FC6E-B246-B432-B5FB80B38CB5}" srcOrd="0" destOrd="0" presId="urn:microsoft.com/office/officeart/2009/3/layout/StepUpProcess"/>
    <dgm:cxn modelId="{30AAF1E9-2CA7-4A8E-96BC-81CF14B4E5B5}" type="presParOf" srcId="{BD70B68C-FCC4-5A46-A167-1F64EE4F2B8D}" destId="{761C660D-ECC0-B741-8109-0AC76502D1DB}" srcOrd="4" destOrd="0" presId="urn:microsoft.com/office/officeart/2009/3/layout/StepUpProcess"/>
    <dgm:cxn modelId="{268B4C80-5C83-4ADF-B6B4-1189DA7C115F}" type="presParOf" srcId="{761C660D-ECC0-B741-8109-0AC76502D1DB}" destId="{43753BD1-ABF5-0E42-BD13-B0D7393921ED}" srcOrd="0" destOrd="0" presId="urn:microsoft.com/office/officeart/2009/3/layout/StepUpProcess"/>
    <dgm:cxn modelId="{559D88DE-13CC-406D-898F-72A3E350105F}" type="presParOf" srcId="{761C660D-ECC0-B741-8109-0AC76502D1DB}" destId="{104EC83C-564E-0A4A-A70A-303FC924FFD1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9FAD85-99AB-994D-8B83-C59F2E47EFC2}">
      <dsp:nvSpPr>
        <dsp:cNvPr id="0" name=""/>
        <dsp:cNvSpPr/>
      </dsp:nvSpPr>
      <dsp:spPr>
        <a:xfrm rot="5400000">
          <a:off x="395139" y="1379381"/>
          <a:ext cx="1178349" cy="1960747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2A3BD26-6159-B543-A070-7C270BFF7B48}">
      <dsp:nvSpPr>
        <dsp:cNvPr id="0" name=""/>
        <dsp:cNvSpPr/>
      </dsp:nvSpPr>
      <dsp:spPr>
        <a:xfrm>
          <a:off x="198443" y="1965222"/>
          <a:ext cx="1770174" cy="15516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/>
            <a:t>§ 39</a:t>
          </a:r>
          <a:r>
            <a:rPr lang="cs-CZ" sz="1700" b="1" kern="1200" baseline="0" dirty="0" smtClean="0"/>
            <a:t> c odst.2 písm.    a)</a:t>
          </a:r>
          <a:endParaRPr lang="cs-CZ" sz="1700" b="1" kern="1200" dirty="0"/>
        </a:p>
        <a:p>
          <a:pPr marL="57150" marR="0" lvl="1" indent="-57150" algn="l" defTabSz="4000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cs-CZ" sz="1300" kern="1200" baseline="0" dirty="0" smtClean="0"/>
            <a:t> odchylka více než 20%</a:t>
          </a:r>
        </a:p>
        <a:p>
          <a:pPr marL="57150" marR="0" lvl="1" indent="-57150" algn="l" defTabSz="4000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cs-CZ" sz="1300" kern="1200" baseline="0" dirty="0" smtClean="0"/>
            <a:t>a nevzniknou </a:t>
          </a:r>
          <a:r>
            <a:rPr lang="cs-CZ" sz="1300" kern="1200" baseline="0" dirty="0" err="1" smtClean="0"/>
            <a:t>neúspory</a:t>
          </a:r>
          <a:endParaRPr lang="cs-CZ" sz="1300" kern="1200" dirty="0"/>
        </a:p>
      </dsp:txBody>
      <dsp:txXfrm>
        <a:off x="198443" y="1965222"/>
        <a:ext cx="1770174" cy="1551661"/>
      </dsp:txXfrm>
    </dsp:sp>
    <dsp:sp modelId="{49472C1B-6138-2A42-B2DC-8DDFC201B16B}">
      <dsp:nvSpPr>
        <dsp:cNvPr id="0" name=""/>
        <dsp:cNvSpPr/>
      </dsp:nvSpPr>
      <dsp:spPr>
        <a:xfrm>
          <a:off x="1634622" y="1235029"/>
          <a:ext cx="333995" cy="333995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48D61E0-C1D3-CA44-8DCE-376A3C019FA4}">
      <dsp:nvSpPr>
        <dsp:cNvPr id="0" name=""/>
        <dsp:cNvSpPr/>
      </dsp:nvSpPr>
      <dsp:spPr>
        <a:xfrm rot="5400000">
          <a:off x="2562177" y="843145"/>
          <a:ext cx="1178349" cy="1960747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8C0EAF2-CC80-F442-9C38-4290BE49B572}">
      <dsp:nvSpPr>
        <dsp:cNvPr id="0" name=""/>
        <dsp:cNvSpPr/>
      </dsp:nvSpPr>
      <dsp:spPr>
        <a:xfrm>
          <a:off x="2365481" y="1428986"/>
          <a:ext cx="1770174" cy="15516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/>
            <a:t>§ 16 odst. 2</a:t>
          </a:r>
          <a:endParaRPr lang="cs-CZ" sz="17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navýšení na průměr 2.a 3.</a:t>
          </a:r>
          <a:r>
            <a:rPr lang="cs-CZ" sz="1300" kern="1200" baseline="0" dirty="0" smtClean="0"/>
            <a:t> nejnižší </a:t>
          </a:r>
          <a:r>
            <a:rPr lang="cs-CZ" sz="1300" kern="1200" dirty="0" smtClean="0"/>
            <a:t>ceny/ODTD v EU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nebo do výše nejnižší</a:t>
          </a:r>
          <a:r>
            <a:rPr lang="cs-CZ" sz="1300" kern="1200" baseline="0" dirty="0" smtClean="0"/>
            <a:t> české ceny/ODTD</a:t>
          </a:r>
          <a:endParaRPr lang="cs-CZ" sz="1300" kern="1200" dirty="0"/>
        </a:p>
      </dsp:txBody>
      <dsp:txXfrm>
        <a:off x="2365481" y="1428986"/>
        <a:ext cx="1770174" cy="1551661"/>
      </dsp:txXfrm>
    </dsp:sp>
    <dsp:sp modelId="{D9EEC176-1BC1-8240-9E08-64E10FE0775C}">
      <dsp:nvSpPr>
        <dsp:cNvPr id="0" name=""/>
        <dsp:cNvSpPr/>
      </dsp:nvSpPr>
      <dsp:spPr>
        <a:xfrm>
          <a:off x="3801660" y="698793"/>
          <a:ext cx="333995" cy="333995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3753BD1-ABF5-0E42-BD13-B0D7393921ED}">
      <dsp:nvSpPr>
        <dsp:cNvPr id="0" name=""/>
        <dsp:cNvSpPr/>
      </dsp:nvSpPr>
      <dsp:spPr>
        <a:xfrm rot="5400000">
          <a:off x="4701714" y="306909"/>
          <a:ext cx="1233355" cy="1960747"/>
        </a:xfrm>
        <a:prstGeom prst="corner">
          <a:avLst>
            <a:gd name="adj1" fmla="val 16120"/>
            <a:gd name="adj2" fmla="val 16110"/>
          </a:avLst>
        </a:prstGeom>
        <a:solidFill>
          <a:schemeClr val="tx2">
            <a:lumMod val="40000"/>
            <a:lumOff val="6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04EC83C-564E-0A4A-A70A-303FC924FFD1}">
      <dsp:nvSpPr>
        <dsp:cNvPr id="0" name=""/>
        <dsp:cNvSpPr/>
      </dsp:nvSpPr>
      <dsp:spPr>
        <a:xfrm>
          <a:off x="4532520" y="892750"/>
          <a:ext cx="1770174" cy="15516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/>
            <a:t>§ 39 c odst. 5</a:t>
          </a:r>
          <a:endParaRPr lang="cs-CZ" sz="17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pokud není zajištěna plná úhrada předcházejícím postupem</a:t>
          </a:r>
          <a:endParaRPr lang="cs-CZ" sz="1300" kern="1200" dirty="0"/>
        </a:p>
      </dsp:txBody>
      <dsp:txXfrm>
        <a:off x="4532520" y="892750"/>
        <a:ext cx="1770174" cy="155166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3C367F-A418-C641-B44E-C7D0A69F35BB}">
      <dsp:nvSpPr>
        <dsp:cNvPr id="0" name=""/>
        <dsp:cNvSpPr/>
      </dsp:nvSpPr>
      <dsp:spPr>
        <a:xfrm>
          <a:off x="1909" y="1480949"/>
          <a:ext cx="2164679" cy="10823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Zařazení do P2</a:t>
          </a:r>
          <a:endParaRPr lang="cs-CZ" sz="1700" kern="1200" dirty="0"/>
        </a:p>
      </dsp:txBody>
      <dsp:txXfrm>
        <a:off x="33610" y="1512650"/>
        <a:ext cx="2101277" cy="1018937"/>
      </dsp:txXfrm>
    </dsp:sp>
    <dsp:sp modelId="{6A79EFBB-9F0A-1942-BFF4-57AD55FBA570}">
      <dsp:nvSpPr>
        <dsp:cNvPr id="0" name=""/>
        <dsp:cNvSpPr/>
      </dsp:nvSpPr>
      <dsp:spPr>
        <a:xfrm rot="17277529">
          <a:off x="1698382" y="1357214"/>
          <a:ext cx="1353848" cy="41923"/>
        </a:xfrm>
        <a:custGeom>
          <a:avLst/>
          <a:gdLst/>
          <a:ahLst/>
          <a:cxnLst/>
          <a:rect l="0" t="0" r="0" b="0"/>
          <a:pathLst>
            <a:path>
              <a:moveTo>
                <a:pt x="0" y="20961"/>
              </a:moveTo>
              <a:lnTo>
                <a:pt x="1353848" y="2096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2341460" y="1344329"/>
        <a:ext cx="67692" cy="67692"/>
      </dsp:txXfrm>
    </dsp:sp>
    <dsp:sp modelId="{E7C8F007-CE12-F342-AF46-E03985F514D6}">
      <dsp:nvSpPr>
        <dsp:cNvPr id="0" name=""/>
        <dsp:cNvSpPr/>
      </dsp:nvSpPr>
      <dsp:spPr>
        <a:xfrm>
          <a:off x="2584025" y="175388"/>
          <a:ext cx="2164679" cy="11176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Není aktuálně plně</a:t>
          </a:r>
          <a:r>
            <a:rPr lang="cs-CZ" sz="1700" kern="1200" baseline="0" dirty="0" smtClean="0"/>
            <a:t> hrazený LP</a:t>
          </a:r>
          <a:endParaRPr lang="cs-CZ" sz="1700" kern="1200" dirty="0"/>
        </a:p>
      </dsp:txBody>
      <dsp:txXfrm>
        <a:off x="2616761" y="208124"/>
        <a:ext cx="2099207" cy="1052216"/>
      </dsp:txXfrm>
    </dsp:sp>
    <dsp:sp modelId="{758FB402-60F1-3242-BF25-9C363B2C2723}">
      <dsp:nvSpPr>
        <dsp:cNvPr id="0" name=""/>
        <dsp:cNvSpPr/>
      </dsp:nvSpPr>
      <dsp:spPr>
        <a:xfrm rot="8236">
          <a:off x="4748702" y="714791"/>
          <a:ext cx="1269414" cy="41923"/>
        </a:xfrm>
        <a:custGeom>
          <a:avLst/>
          <a:gdLst/>
          <a:ahLst/>
          <a:cxnLst/>
          <a:rect l="0" t="0" r="0" b="0"/>
          <a:pathLst>
            <a:path>
              <a:moveTo>
                <a:pt x="0" y="20961"/>
              </a:moveTo>
              <a:lnTo>
                <a:pt x="1269414" y="20961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5351674" y="704017"/>
        <a:ext cx="63470" cy="63470"/>
      </dsp:txXfrm>
    </dsp:sp>
    <dsp:sp modelId="{7350F086-D030-A74B-AF21-05D8389F8B02}">
      <dsp:nvSpPr>
        <dsp:cNvPr id="0" name=""/>
        <dsp:cNvSpPr/>
      </dsp:nvSpPr>
      <dsp:spPr>
        <a:xfrm>
          <a:off x="6018115" y="177174"/>
          <a:ext cx="2164679" cy="11201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Není plně hrazený předchozím</a:t>
          </a:r>
          <a:r>
            <a:rPr lang="cs-CZ" sz="1700" kern="1200" baseline="0" dirty="0" smtClean="0"/>
            <a:t> postupem</a:t>
          </a:r>
          <a:endParaRPr lang="cs-CZ" sz="1700" kern="1200" dirty="0"/>
        </a:p>
      </dsp:txBody>
      <dsp:txXfrm>
        <a:off x="6050925" y="209984"/>
        <a:ext cx="2099059" cy="1054579"/>
      </dsp:txXfrm>
    </dsp:sp>
    <dsp:sp modelId="{243EB23E-22A3-A04E-8984-CFE629A89E8A}">
      <dsp:nvSpPr>
        <dsp:cNvPr id="0" name=""/>
        <dsp:cNvSpPr/>
      </dsp:nvSpPr>
      <dsp:spPr>
        <a:xfrm rot="4343446">
          <a:off x="1582573" y="2799247"/>
          <a:ext cx="1674651" cy="41923"/>
        </a:xfrm>
        <a:custGeom>
          <a:avLst/>
          <a:gdLst/>
          <a:ahLst/>
          <a:cxnLst/>
          <a:rect l="0" t="0" r="0" b="0"/>
          <a:pathLst>
            <a:path>
              <a:moveTo>
                <a:pt x="0" y="20961"/>
              </a:moveTo>
              <a:lnTo>
                <a:pt x="1674651" y="2096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2378033" y="2778343"/>
        <a:ext cx="83732" cy="83732"/>
      </dsp:txXfrm>
    </dsp:sp>
    <dsp:sp modelId="{EE2E0812-BD37-E943-823D-6DEE790BAA2A}">
      <dsp:nvSpPr>
        <dsp:cNvPr id="0" name=""/>
        <dsp:cNvSpPr/>
      </dsp:nvSpPr>
      <dsp:spPr>
        <a:xfrm>
          <a:off x="2673210" y="3077129"/>
          <a:ext cx="2164679" cy="10823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Plná úhrada v neposuzované</a:t>
          </a:r>
          <a:r>
            <a:rPr lang="cs-CZ" sz="1700" kern="1200" baseline="0" dirty="0" smtClean="0"/>
            <a:t> skupině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 dirty="0"/>
        </a:p>
      </dsp:txBody>
      <dsp:txXfrm>
        <a:off x="2704911" y="3108830"/>
        <a:ext cx="2101277" cy="1018937"/>
      </dsp:txXfrm>
    </dsp:sp>
    <dsp:sp modelId="{81671783-5305-9D4E-8E0F-A5D3BBA5C037}">
      <dsp:nvSpPr>
        <dsp:cNvPr id="0" name=""/>
        <dsp:cNvSpPr/>
      </dsp:nvSpPr>
      <dsp:spPr>
        <a:xfrm>
          <a:off x="4837889" y="3597337"/>
          <a:ext cx="1185508" cy="41923"/>
        </a:xfrm>
        <a:custGeom>
          <a:avLst/>
          <a:gdLst/>
          <a:ahLst/>
          <a:cxnLst/>
          <a:rect l="0" t="0" r="0" b="0"/>
          <a:pathLst>
            <a:path>
              <a:moveTo>
                <a:pt x="0" y="20961"/>
              </a:moveTo>
              <a:lnTo>
                <a:pt x="1185508" y="20961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5401005" y="3588661"/>
        <a:ext cx="59275" cy="59275"/>
      </dsp:txXfrm>
    </dsp:sp>
    <dsp:sp modelId="{51151A54-8013-9147-A298-CC6B8F826E76}">
      <dsp:nvSpPr>
        <dsp:cNvPr id="0" name=""/>
        <dsp:cNvSpPr/>
      </dsp:nvSpPr>
      <dsp:spPr>
        <a:xfrm>
          <a:off x="6023397" y="3077129"/>
          <a:ext cx="2164679" cy="10823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Není</a:t>
          </a:r>
          <a:r>
            <a:rPr lang="cs-CZ" sz="1700" kern="1200" baseline="0" dirty="0" smtClean="0"/>
            <a:t> navýšeno v posuzované skupině</a:t>
          </a:r>
          <a:endParaRPr lang="cs-CZ" sz="1700" kern="1200" dirty="0"/>
        </a:p>
      </dsp:txBody>
      <dsp:txXfrm>
        <a:off x="6055098" y="3108830"/>
        <a:ext cx="2101277" cy="1018937"/>
      </dsp:txXfrm>
    </dsp:sp>
    <dsp:sp modelId="{ACB0D385-2478-284E-9832-A246AC38AFCE}">
      <dsp:nvSpPr>
        <dsp:cNvPr id="0" name=""/>
        <dsp:cNvSpPr/>
      </dsp:nvSpPr>
      <dsp:spPr>
        <a:xfrm>
          <a:off x="6008526" y="1691064"/>
          <a:ext cx="2164679" cy="1082339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Navýšení</a:t>
          </a:r>
          <a:r>
            <a:rPr lang="cs-CZ" sz="1700" kern="1200" baseline="0" dirty="0" smtClean="0"/>
            <a:t> na nejméně nákladný LP v posuzované skupině</a:t>
          </a:r>
          <a:endParaRPr lang="cs-CZ" sz="1700" kern="1200" dirty="0"/>
        </a:p>
      </dsp:txBody>
      <dsp:txXfrm>
        <a:off x="6040227" y="1722765"/>
        <a:ext cx="2101277" cy="101893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9FAD85-99AB-994D-8B83-C59F2E47EFC2}">
      <dsp:nvSpPr>
        <dsp:cNvPr id="0" name=""/>
        <dsp:cNvSpPr/>
      </dsp:nvSpPr>
      <dsp:spPr>
        <a:xfrm rot="5400000">
          <a:off x="395139" y="1379381"/>
          <a:ext cx="1178349" cy="1960747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2A3BD26-6159-B543-A070-7C270BFF7B48}">
      <dsp:nvSpPr>
        <dsp:cNvPr id="0" name=""/>
        <dsp:cNvSpPr/>
      </dsp:nvSpPr>
      <dsp:spPr>
        <a:xfrm>
          <a:off x="198443" y="1965222"/>
          <a:ext cx="1770174" cy="15516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/>
            <a:t>§ 39</a:t>
          </a:r>
          <a:r>
            <a:rPr lang="cs-CZ" sz="1700" b="1" kern="1200" baseline="0" dirty="0" smtClean="0"/>
            <a:t> c odst.2 písm.    a)</a:t>
          </a:r>
          <a:endParaRPr lang="cs-CZ" sz="1700" b="1" kern="1200" dirty="0"/>
        </a:p>
        <a:p>
          <a:pPr marL="57150" marR="0" lvl="1" indent="-57150" algn="l" defTabSz="4000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cs-CZ" sz="1300" kern="1200" baseline="0" dirty="0" smtClean="0"/>
            <a:t> odchylka více než 20%</a:t>
          </a:r>
        </a:p>
        <a:p>
          <a:pPr marL="57150" marR="0" lvl="1" indent="-57150" algn="l" defTabSz="4000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cs-CZ" sz="1300" kern="1200" baseline="0" dirty="0" smtClean="0"/>
            <a:t>a nevzniknou </a:t>
          </a:r>
          <a:r>
            <a:rPr lang="cs-CZ" sz="1300" kern="1200" baseline="0" dirty="0" err="1" smtClean="0"/>
            <a:t>neúspory</a:t>
          </a:r>
          <a:endParaRPr lang="cs-CZ" sz="1300" kern="1200" dirty="0"/>
        </a:p>
      </dsp:txBody>
      <dsp:txXfrm>
        <a:off x="198443" y="1965222"/>
        <a:ext cx="1770174" cy="1551661"/>
      </dsp:txXfrm>
    </dsp:sp>
    <dsp:sp modelId="{49472C1B-6138-2A42-B2DC-8DDFC201B16B}">
      <dsp:nvSpPr>
        <dsp:cNvPr id="0" name=""/>
        <dsp:cNvSpPr/>
      </dsp:nvSpPr>
      <dsp:spPr>
        <a:xfrm>
          <a:off x="1634622" y="1235029"/>
          <a:ext cx="333995" cy="333995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48D61E0-C1D3-CA44-8DCE-376A3C019FA4}">
      <dsp:nvSpPr>
        <dsp:cNvPr id="0" name=""/>
        <dsp:cNvSpPr/>
      </dsp:nvSpPr>
      <dsp:spPr>
        <a:xfrm rot="5400000">
          <a:off x="2562177" y="843145"/>
          <a:ext cx="1178349" cy="1960747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8C0EAF2-CC80-F442-9C38-4290BE49B572}">
      <dsp:nvSpPr>
        <dsp:cNvPr id="0" name=""/>
        <dsp:cNvSpPr/>
      </dsp:nvSpPr>
      <dsp:spPr>
        <a:xfrm>
          <a:off x="2365481" y="1428986"/>
          <a:ext cx="1770174" cy="15516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/>
            <a:t>§ 16 odst. 2</a:t>
          </a:r>
          <a:endParaRPr lang="cs-CZ" sz="17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navýšení na průměr 2.a 3.</a:t>
          </a:r>
          <a:r>
            <a:rPr lang="cs-CZ" sz="1300" kern="1200" baseline="0" dirty="0" smtClean="0"/>
            <a:t> nejnižší </a:t>
          </a:r>
          <a:r>
            <a:rPr lang="cs-CZ" sz="1300" kern="1200" dirty="0" smtClean="0"/>
            <a:t>ceny/ODTD v EU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nebo do výše nejnižší</a:t>
          </a:r>
          <a:r>
            <a:rPr lang="cs-CZ" sz="1300" kern="1200" baseline="0" dirty="0" smtClean="0"/>
            <a:t> české ceny/ODTD</a:t>
          </a:r>
          <a:endParaRPr lang="cs-CZ" sz="1300" kern="1200" dirty="0"/>
        </a:p>
      </dsp:txBody>
      <dsp:txXfrm>
        <a:off x="2365481" y="1428986"/>
        <a:ext cx="1770174" cy="1551661"/>
      </dsp:txXfrm>
    </dsp:sp>
    <dsp:sp modelId="{D9EEC176-1BC1-8240-9E08-64E10FE0775C}">
      <dsp:nvSpPr>
        <dsp:cNvPr id="0" name=""/>
        <dsp:cNvSpPr/>
      </dsp:nvSpPr>
      <dsp:spPr>
        <a:xfrm>
          <a:off x="3801660" y="698793"/>
          <a:ext cx="333995" cy="333995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3753BD1-ABF5-0E42-BD13-B0D7393921ED}">
      <dsp:nvSpPr>
        <dsp:cNvPr id="0" name=""/>
        <dsp:cNvSpPr/>
      </dsp:nvSpPr>
      <dsp:spPr>
        <a:xfrm rot="5400000">
          <a:off x="4701714" y="306909"/>
          <a:ext cx="1233355" cy="1960747"/>
        </a:xfrm>
        <a:prstGeom prst="corner">
          <a:avLst>
            <a:gd name="adj1" fmla="val 16120"/>
            <a:gd name="adj2" fmla="val 16110"/>
          </a:avLst>
        </a:prstGeom>
        <a:solidFill>
          <a:schemeClr val="tx2">
            <a:lumMod val="40000"/>
            <a:lumOff val="6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04EC83C-564E-0A4A-A70A-303FC924FFD1}">
      <dsp:nvSpPr>
        <dsp:cNvPr id="0" name=""/>
        <dsp:cNvSpPr/>
      </dsp:nvSpPr>
      <dsp:spPr>
        <a:xfrm>
          <a:off x="4532520" y="892750"/>
          <a:ext cx="1770174" cy="15516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/>
            <a:t>§ 39 c odst. 5</a:t>
          </a:r>
          <a:endParaRPr lang="cs-CZ" sz="17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pokud není zajištěna plná úhrada předcházejícím postupem</a:t>
          </a:r>
          <a:endParaRPr lang="cs-CZ" sz="1300" kern="1200" dirty="0"/>
        </a:p>
      </dsp:txBody>
      <dsp:txXfrm>
        <a:off x="4532520" y="892750"/>
        <a:ext cx="1770174" cy="15516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dirty="0" smtClean="0"/>
              <a:t>Název prezentace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2600511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dirty="0" smtClean="0"/>
              <a:t>Název prezentace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3824810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Výše úhrady má zásadní vliv na dostupnost</a:t>
            </a:r>
            <a:r>
              <a:rPr lang="cs-CZ" baseline="0" dirty="0" smtClean="0"/>
              <a:t> hrazených služeb, alokace veřejných zdrojů </a:t>
            </a:r>
            <a:r>
              <a:rPr lang="is-IS" baseline="0" dirty="0" smtClean="0"/>
              <a:t>…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819D42E-98F1-4EB4-A379-2FBE4663A3E8}" type="datetime1">
              <a:rPr lang="cs-CZ" smtClean="0"/>
              <a:t>3.10.2016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9394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Schéma</a:t>
            </a:r>
            <a:r>
              <a:rPr lang="cs-CZ" baseline="0" dirty="0" smtClean="0"/>
              <a:t> možností , uvézt příklady </a:t>
            </a:r>
            <a:r>
              <a:rPr lang="cs-CZ" baseline="0" dirty="0" err="1" smtClean="0"/>
              <a:t>sukls</a:t>
            </a:r>
            <a:r>
              <a:rPr lang="cs-CZ" baseline="0" dirty="0" smtClean="0"/>
              <a:t> k jednotlivým §? 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D0BA577-899D-49A2-BE46-F2759EEB7DAF}" type="datetime1">
              <a:rPr lang="cs-CZ" smtClean="0"/>
              <a:t>3.10.2016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5294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 případě </a:t>
            </a:r>
            <a:r>
              <a:rPr lang="cs-CZ" dirty="0" err="1" smtClean="0"/>
              <a:t>neúspor</a:t>
            </a:r>
            <a:r>
              <a:rPr lang="cs-CZ" dirty="0" smtClean="0"/>
              <a:t> při</a:t>
            </a:r>
            <a:r>
              <a:rPr lang="cs-CZ" baseline="0" dirty="0" smtClean="0"/>
              <a:t> stanovení podle 39 c odst. 2 </a:t>
            </a:r>
            <a:r>
              <a:rPr lang="cs-CZ" baseline="0" dirty="0" err="1" smtClean="0"/>
              <a:t>písm.a</a:t>
            </a:r>
            <a:r>
              <a:rPr lang="cs-CZ" baseline="0" dirty="0" smtClean="0"/>
              <a:t>) – není naplněn veřejný zájem</a:t>
            </a:r>
            <a:r>
              <a:rPr lang="is-IS" baseline="0" dirty="0" smtClean="0"/>
              <a:t>…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F5EF19A-23EF-42A5-8937-4D562DAA8374}" type="datetimeFigureOut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6587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Další příklad </a:t>
            </a:r>
            <a:r>
              <a:rPr lang="cs-CZ" dirty="0" err="1" smtClean="0">
                <a:solidFill>
                  <a:srgbClr val="FF0000"/>
                </a:solidFill>
              </a:rPr>
              <a:t>indacaterol</a:t>
            </a:r>
            <a:r>
              <a:rPr lang="cs-CZ" dirty="0" smtClean="0">
                <a:solidFill>
                  <a:srgbClr val="FF0000"/>
                </a:solidFill>
              </a:rPr>
              <a:t> + </a:t>
            </a:r>
            <a:r>
              <a:rPr lang="cs-CZ" dirty="0" err="1" smtClean="0">
                <a:solidFill>
                  <a:srgbClr val="FF0000"/>
                </a:solidFill>
              </a:rPr>
              <a:t>tiotropium</a:t>
            </a:r>
            <a:r>
              <a:rPr lang="cs-CZ" dirty="0" smtClean="0">
                <a:solidFill>
                  <a:srgbClr val="FF0000"/>
                </a:solidFill>
              </a:rPr>
              <a:t> – v odvolání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F5EF19A-23EF-42A5-8937-4D562DAA8374}" type="datetimeFigureOut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676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1023317F-1E0E-468E-95F0-53549D3AB16C}" type="datetime1">
              <a:rPr lang="cs-CZ" smtClean="0"/>
              <a:t>3.10.2016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10020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Pokud přípravky v referenční skupině náleží do skupiny přílohy č. 2 zákona, a v této není zajištěn žádný plně hrazený přípravek, a plná úhrada alespoň jednoho přípravku v posuzované referenční skupině není zajištěna postupem podle § 39c odst. 2 zákona ani se zvýšením této úhrady podle § 16, pak ve správním řízení o revizi úhrady posuzované referenční skupiny Ústav stanoví základní úhradu tak, aby byl v posuzované referenční skupině nejméně nákladný přípravek plně hrazen.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F5EF19A-23EF-42A5-8937-4D562DAA8374}" type="datetimeFigureOut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1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B42FF24-43BB-4943-9F26-5728281E029C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23212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B42FF24-43BB-4943-9F26-5728281E029C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2321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Popsat principy</a:t>
            </a:r>
            <a:r>
              <a:rPr lang="cs-CZ" baseline="0" dirty="0" smtClean="0"/>
              <a:t> výběru </a:t>
            </a:r>
            <a:r>
              <a:rPr lang="cs-CZ" baseline="0" smtClean="0"/>
              <a:t>nejméně nákladného</a:t>
            </a:r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0D57AF6-9137-47E2-B06F-D7208379CEFA}" type="datetime1">
              <a:rPr lang="cs-CZ" smtClean="0"/>
              <a:t>3.10.2016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12081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rekapitulace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F5EF19A-23EF-42A5-8937-4D562DAA8374}" type="datetimeFigureOut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65870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Schéma</a:t>
            </a:r>
            <a:r>
              <a:rPr lang="cs-CZ" baseline="0" dirty="0" smtClean="0"/>
              <a:t> v daném roce zahájená řízená, která jsou již NPM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D0BA577-899D-49A2-BE46-F2759EEB7DAF}" type="datetime1">
              <a:rPr lang="cs-CZ" smtClean="0"/>
              <a:t>3.10.2016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8901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comments" Target="../comments/commen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5.10.2016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cap="all" dirty="0" smtClean="0">
                <a:solidFill>
                  <a:schemeClr val="bg1"/>
                </a:solidFill>
              </a:rPr>
              <a:t>Navyšování základní úhrady </a:t>
            </a:r>
            <a:br>
              <a:rPr lang="cs-CZ" cap="all" dirty="0" smtClean="0">
                <a:solidFill>
                  <a:schemeClr val="bg1"/>
                </a:solidFill>
              </a:rPr>
            </a:br>
            <a:r>
              <a:rPr lang="cs-CZ" cap="all" dirty="0" smtClean="0">
                <a:solidFill>
                  <a:schemeClr val="bg1"/>
                </a:solidFill>
              </a:rPr>
              <a:t>ve veřejném zájmu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Eva Vysekalová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Praha, </a:t>
            </a:r>
            <a:r>
              <a:rPr lang="cs-CZ" sz="2200" dirty="0">
                <a:solidFill>
                  <a:schemeClr val="bg1"/>
                </a:solidFill>
              </a:rPr>
              <a:t>5</a:t>
            </a:r>
            <a:r>
              <a:rPr lang="cs-CZ" sz="2200" dirty="0" smtClean="0">
                <a:solidFill>
                  <a:schemeClr val="bg1"/>
                </a:solidFill>
              </a:rPr>
              <a:t>. 10. 2016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Navyšování základní úhrady ve veřejném zájmu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7483" y="536816"/>
            <a:ext cx="2790310" cy="1095800"/>
          </a:xfrm>
        </p:spPr>
        <p:txBody>
          <a:bodyPr>
            <a:noAutofit/>
          </a:bodyPr>
          <a:lstStyle/>
          <a:p>
            <a:r>
              <a:rPr lang="cs-CZ" sz="2800" dirty="0" smtClean="0"/>
              <a:t>Veřejný zájem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96825" y="1080001"/>
            <a:ext cx="5940659" cy="5139309"/>
          </a:xfrm>
        </p:spPr>
        <p:txBody>
          <a:bodyPr>
            <a:normAutofit/>
          </a:bodyPr>
          <a:lstStyle/>
          <a:p>
            <a:r>
              <a:rPr lang="cs-CZ" dirty="0"/>
              <a:t>Ustanovení § 17 odst. 2 zákona o veřejném zdravotním </a:t>
            </a:r>
            <a:r>
              <a:rPr lang="cs-CZ" dirty="0" smtClean="0"/>
              <a:t>pojištění: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…</a:t>
            </a:r>
            <a:r>
              <a:rPr lang="cs-CZ" i="1" dirty="0"/>
              <a:t>veřejným zájmem na zajištění kvality a dostupnosti hrazených služeb, fungování systému zdravotnictví a jeho stability v rámci finančních možností systému veřejného zdravotního pojištění (dále jen "veřejný zájem") </a:t>
            </a:r>
            <a:r>
              <a:rPr lang="cs-CZ" i="1" dirty="0" smtClean="0"/>
              <a:t>…</a:t>
            </a: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Definice veřejného zájmu</a:t>
            </a:r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76100"/>
            <a:ext cx="2861809" cy="3763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7401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566554" y="863715"/>
            <a:ext cx="8184595" cy="804399"/>
          </a:xfrm>
        </p:spPr>
        <p:txBody>
          <a:bodyPr/>
          <a:lstStyle/>
          <a:p>
            <a:r>
              <a:rPr lang="cs-CZ" dirty="0" smtClean="0"/>
              <a:t>Základní úhrada</a:t>
            </a:r>
            <a:endParaRPr lang="cs-CZ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05" y="1668114"/>
            <a:ext cx="1757370" cy="2037842"/>
          </a:xfrm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341410" y="503675"/>
            <a:ext cx="5040000" cy="252000"/>
          </a:xfrm>
        </p:spPr>
        <p:txBody>
          <a:bodyPr/>
          <a:lstStyle/>
          <a:p>
            <a:r>
              <a:rPr lang="cs-CZ" dirty="0"/>
              <a:t>Definice veřejného zájmu</a:t>
            </a:r>
          </a:p>
        </p:txBody>
      </p:sp>
      <p:sp>
        <p:nvSpPr>
          <p:cNvPr id="2" name="Ovál 1"/>
          <p:cNvSpPr/>
          <p:nvPr/>
        </p:nvSpPr>
        <p:spPr>
          <a:xfrm>
            <a:off x="1601670" y="1940273"/>
            <a:ext cx="1428214" cy="1298377"/>
          </a:xfrm>
          <a:prstGeom prst="ellipse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60000">
                <a:schemeClr val="accent4">
                  <a:tint val="37000"/>
                  <a:satMod val="300000"/>
                  <a:alpha val="29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  <a:ln/>
          <a:effectLst>
            <a:outerShdw blurRad="40000" dist="20000" dir="5400000" rotWithShape="0">
              <a:srgbClr val="000000">
                <a:alpha val="38000"/>
              </a:srgbClr>
            </a:outerShdw>
            <a:reflection stA="71000" endPos="46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B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rtlCol="0" anchor="t" anchorCtr="0">
            <a:spAutoFit/>
          </a:bodyPr>
          <a:lstStyle/>
          <a:p>
            <a:pPr algn="ctr"/>
            <a:r>
              <a:rPr lang="cs-CZ" dirty="0" smtClean="0"/>
              <a:t>Výše základní  úhrady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3981982" y="2054026"/>
            <a:ext cx="2295255" cy="103264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Dostupnost hrazených služeb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4025902" y="4833411"/>
            <a:ext cx="2295255" cy="104757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Fungování a stabilita systému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3915882" y="3420055"/>
            <a:ext cx="2295255" cy="99023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valita hrazených služeb</a:t>
            </a:r>
            <a:endParaRPr lang="cs-CZ" dirty="0"/>
          </a:p>
        </p:txBody>
      </p:sp>
      <p:sp>
        <p:nvSpPr>
          <p:cNvPr id="7" name="Šipka vpravo 6"/>
          <p:cNvSpPr/>
          <p:nvPr/>
        </p:nvSpPr>
        <p:spPr>
          <a:xfrm>
            <a:off x="3029884" y="232803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vpravo 7"/>
          <p:cNvSpPr/>
          <p:nvPr/>
        </p:nvSpPr>
        <p:spPr>
          <a:xfrm>
            <a:off x="2957494" y="365691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vpravo 8"/>
          <p:cNvSpPr/>
          <p:nvPr/>
        </p:nvSpPr>
        <p:spPr>
          <a:xfrm>
            <a:off x="3029884" y="511488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311420" y="847379"/>
            <a:ext cx="3754760" cy="683815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Zvýšení základní úhrady</a:t>
            </a:r>
            <a:endParaRPr lang="cs-CZ" sz="28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>
          <a:xfrm>
            <a:off x="1082178" y="2248326"/>
            <a:ext cx="2383335" cy="3970983"/>
          </a:xfrm>
        </p:spPr>
        <p:txBody>
          <a:bodyPr/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Zvýšení základní úhrady</a:t>
            </a:r>
            <a:endParaRPr lang="cs-CZ" dirty="0"/>
          </a:p>
        </p:txBody>
      </p:sp>
      <p:sp>
        <p:nvSpPr>
          <p:cNvPr id="16" name="Zástupný symbol pro obsah 15"/>
          <p:cNvSpPr>
            <a:spLocks noGrp="1"/>
          </p:cNvSpPr>
          <p:nvPr>
            <p:ph idx="1"/>
          </p:nvPr>
        </p:nvSpPr>
        <p:spPr>
          <a:xfrm>
            <a:off x="3575050" y="1898830"/>
            <a:ext cx="5111750" cy="3960440"/>
          </a:xfrm>
        </p:spPr>
        <p:txBody>
          <a:bodyPr>
            <a:normAutofit fontScale="92500" lnSpcReduction="20000"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16 odst. 1 vyhlášky č. 376/2011 Sb.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cs-CZ" dirty="0" smtClean="0"/>
              <a:t>16 odst. 2 </a:t>
            </a:r>
            <a:r>
              <a:rPr lang="cs-CZ" dirty="0"/>
              <a:t>vyhlášky č. 376/2011 Sb</a:t>
            </a:r>
            <a:r>
              <a:rPr lang="cs-CZ" dirty="0" smtClean="0"/>
              <a:t>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39 c odst. 5 zákona č. 48/1997 Sb.</a:t>
            </a:r>
            <a:endParaRPr lang="cs-CZ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664297"/>
            <a:ext cx="1163290" cy="102388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774" y="3172280"/>
            <a:ext cx="1092899" cy="96089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770" y="1826011"/>
            <a:ext cx="1137903" cy="1100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1321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1035115"/>
          </a:xfrm>
        </p:spPr>
        <p:txBody>
          <a:bodyPr>
            <a:normAutofit fontScale="90000"/>
          </a:bodyPr>
          <a:lstStyle/>
          <a:p>
            <a:r>
              <a:rPr lang="cs-CZ" dirty="0"/>
              <a:t>Zvýšení základní úhrady podle § 16 odst. 2 vyhlášky č.376/2011 Sb.</a:t>
            </a:r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284957862"/>
              </p:ext>
            </p:extLst>
          </p:nvPr>
        </p:nvGraphicFramePr>
        <p:xfrm>
          <a:off x="695635" y="2168861"/>
          <a:ext cx="6306635" cy="41874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Zástupný symbol pro obsah 9"/>
          <p:cNvPicPr>
            <a:picLocks noGrp="1" noChangeAspect="1"/>
          </p:cNvPicPr>
          <p:nvPr>
            <p:ph sz="half" idx="2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894" y="2033845"/>
            <a:ext cx="1954212" cy="1282982"/>
          </a:xfrm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§ 16 odst. 2 vyhlášky č.376/2011 Sb.</a:t>
            </a:r>
          </a:p>
        </p:txBody>
      </p:sp>
    </p:spTree>
    <p:extLst>
      <p:ext uri="{BB962C8B-B14F-4D97-AF65-F5344CB8AC3E}">
        <p14:creationId xmlns:p14="http://schemas.microsoft.com/office/powerpoint/2010/main" val="32476627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0400" y="936068"/>
            <a:ext cx="8229600" cy="1143000"/>
          </a:xfrm>
        </p:spPr>
        <p:txBody>
          <a:bodyPr/>
          <a:lstStyle/>
          <a:p>
            <a:r>
              <a:rPr lang="cs-CZ" dirty="0" smtClean="0"/>
              <a:t>Zvýšení základní úhrady podle § 16 odst. 1 vyhlášky č.376/2011 Sb.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59136"/>
            <a:ext cx="2224589" cy="3934311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Se souhlasem všech zdravotních </a:t>
            </a:r>
            <a:r>
              <a:rPr lang="cs-CZ" dirty="0" smtClean="0"/>
              <a:t>pojišťoven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2681789" y="2259136"/>
            <a:ext cx="6005011" cy="393431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u="sng" dirty="0"/>
              <a:t>Referenční </a:t>
            </a:r>
            <a:r>
              <a:rPr lang="cs-CZ" b="1" u="sng" dirty="0" smtClean="0"/>
              <a:t>skupina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 smtClean="0"/>
              <a:t>a) přípravky </a:t>
            </a:r>
            <a:r>
              <a:rPr lang="cs-CZ" dirty="0"/>
              <a:t>ověřeny užíváním v praxi a jsou nezbytné při poskytování zdravotní </a:t>
            </a:r>
            <a:r>
              <a:rPr lang="cs-CZ" dirty="0" smtClean="0"/>
              <a:t>péče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b) přípravky </a:t>
            </a:r>
            <a:r>
              <a:rPr lang="cs-CZ" dirty="0"/>
              <a:t>bez zvýšení základní úhrady ve veřejném zájmu </a:t>
            </a:r>
            <a:r>
              <a:rPr lang="cs-CZ" dirty="0" smtClean="0"/>
              <a:t>mohou být </a:t>
            </a:r>
            <a:r>
              <a:rPr lang="cs-CZ" dirty="0"/>
              <a:t>nahrazeny pouze přípravky </a:t>
            </a:r>
            <a:r>
              <a:rPr lang="cs-CZ" dirty="0" smtClean="0"/>
              <a:t>nákladnějšími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c) výšení </a:t>
            </a:r>
            <a:r>
              <a:rPr lang="cs-CZ" dirty="0"/>
              <a:t>základní úhrady je nezbytné pro setrvání přípravků na </a:t>
            </a:r>
            <a:r>
              <a:rPr lang="cs-CZ" dirty="0" smtClean="0"/>
              <a:t>trhu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§ 16 odst. 1 vyhlášky č. 376/2011 Sb.</a:t>
            </a:r>
            <a:endParaRPr lang="cs-CZ" dirty="0"/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921330" y="1507568"/>
            <a:ext cx="184731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38386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6555" y="908720"/>
            <a:ext cx="8229600" cy="1143000"/>
          </a:xfrm>
        </p:spPr>
        <p:txBody>
          <a:bodyPr/>
          <a:lstStyle/>
          <a:p>
            <a:r>
              <a:rPr lang="cs-CZ" dirty="0"/>
              <a:t>Zvýšení základní úhrady podle § 16 odst. 1 vyhlášky č.376/2011 Sb.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2033845"/>
            <a:ext cx="8229600" cy="432048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Ústav standardně nevyzývá ZP k vyslovení souhlasu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Nelze použít kumulativně s </a:t>
            </a:r>
            <a:r>
              <a:rPr lang="cs-CZ" dirty="0" err="1" smtClean="0"/>
              <a:t>ust</a:t>
            </a:r>
            <a:r>
              <a:rPr lang="cs-CZ" dirty="0" smtClean="0"/>
              <a:t>. § 16 odst. 2 </a:t>
            </a:r>
            <a:r>
              <a:rPr lang="cs-CZ" dirty="0" err="1" smtClean="0"/>
              <a:t>vyhl</a:t>
            </a:r>
            <a:r>
              <a:rPr lang="cs-CZ" dirty="0" smtClean="0"/>
              <a:t>. č. 376/2011 Sb.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Př. </a:t>
            </a:r>
            <a:r>
              <a:rPr lang="cs-CZ" dirty="0" smtClean="0"/>
              <a:t>SUKLS92817/2013 – </a:t>
            </a:r>
            <a:r>
              <a:rPr lang="cs-CZ" dirty="0" err="1" smtClean="0"/>
              <a:t>melfalan</a:t>
            </a:r>
            <a:r>
              <a:rPr lang="cs-CZ" dirty="0" smtClean="0"/>
              <a:t> </a:t>
            </a:r>
            <a:r>
              <a:rPr lang="cs-CZ" dirty="0" err="1" smtClean="0"/>
              <a:t>p.o</a:t>
            </a:r>
            <a:r>
              <a:rPr lang="cs-CZ" dirty="0" smtClean="0"/>
              <a:t>. – Ústav po obdržení souhlasu pojišťoven navýšil podle ustanovení § 16 odst. 1 a tím je veřejný zájem již zajištěn, proto není možné navýšit i podle ustanovení § 16 odst. 2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PZLÚ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14808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44841"/>
            <a:ext cx="8229600" cy="1143000"/>
          </a:xfrm>
        </p:spPr>
        <p:txBody>
          <a:bodyPr/>
          <a:lstStyle/>
          <a:p>
            <a:r>
              <a:rPr lang="cs-CZ" dirty="0"/>
              <a:t>Zvýšení základní úhrady podle </a:t>
            </a:r>
            <a:r>
              <a:rPr lang="cs-CZ" dirty="0" smtClean="0"/>
              <a:t>§ 16 odst. 2 vyhlášky č.376/2011 Sb.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446400" y="2265625"/>
            <a:ext cx="8229600" cy="4450725"/>
          </a:xfrm>
        </p:spPr>
        <p:txBody>
          <a:bodyPr>
            <a:normAutofit/>
          </a:bodyPr>
          <a:lstStyle/>
          <a:p>
            <a:r>
              <a:rPr lang="cs-CZ" dirty="0" smtClean="0"/>
              <a:t>ZÚ </a:t>
            </a:r>
            <a:r>
              <a:rPr lang="cs-CZ" dirty="0"/>
              <a:t>vypočtena podle § 39c odst. 2 písm. a) zákona </a:t>
            </a:r>
            <a:r>
              <a:rPr lang="cs-CZ" dirty="0" smtClean="0"/>
              <a:t>je </a:t>
            </a:r>
            <a:r>
              <a:rPr lang="cs-CZ" b="1" dirty="0"/>
              <a:t>nižší o více než 20 % </a:t>
            </a:r>
            <a:r>
              <a:rPr lang="cs-CZ" dirty="0"/>
              <a:t>než průměr druhé a třetí nejnižší </a:t>
            </a:r>
            <a:r>
              <a:rPr lang="cs-CZ" dirty="0" smtClean="0"/>
              <a:t>ceny/ ODTD v EU.</a:t>
            </a:r>
          </a:p>
          <a:p>
            <a:r>
              <a:rPr lang="cs-CZ" dirty="0"/>
              <a:t>j</a:t>
            </a:r>
            <a:r>
              <a:rPr lang="cs-CZ" dirty="0" smtClean="0"/>
              <a:t>e-li </a:t>
            </a:r>
            <a:r>
              <a:rPr lang="cs-CZ" dirty="0"/>
              <a:t>splněna podmínka podle věty první, pak je </a:t>
            </a:r>
            <a:r>
              <a:rPr lang="cs-CZ" dirty="0" smtClean="0"/>
              <a:t>ZÚ </a:t>
            </a:r>
            <a:r>
              <a:rPr lang="cs-CZ" b="1" dirty="0"/>
              <a:t>zvýšena</a:t>
            </a:r>
            <a:r>
              <a:rPr lang="cs-CZ" dirty="0"/>
              <a:t> na úroveň </a:t>
            </a:r>
            <a:r>
              <a:rPr lang="cs-CZ" b="1" dirty="0"/>
              <a:t>průměru druhé a třetí </a:t>
            </a:r>
            <a:r>
              <a:rPr lang="cs-CZ" dirty="0"/>
              <a:t>nejnižší </a:t>
            </a:r>
            <a:r>
              <a:rPr lang="cs-CZ" dirty="0" smtClean="0"/>
              <a:t>ceny/ ODTD v EU, </a:t>
            </a:r>
            <a:r>
              <a:rPr lang="cs-CZ" dirty="0"/>
              <a:t>nejvýše však na úroveň zajišťující plnou úhradu alespoň jednoho přípravku v dané referenční skupině.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§ 16 odst. 2 vyhlášky č.376/2011 Sb.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8818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223755"/>
            <a:ext cx="8229600" cy="1143000"/>
          </a:xfrm>
        </p:spPr>
        <p:txBody>
          <a:bodyPr/>
          <a:lstStyle/>
          <a:p>
            <a:r>
              <a:rPr lang="cs-CZ" dirty="0"/>
              <a:t>Zvýšení základní úhrady podle </a:t>
            </a:r>
            <a:r>
              <a:rPr lang="cs-CZ" dirty="0" smtClean="0"/>
              <a:t>§ 16 odst. 2 vyhlášky č.376/2011 Sb.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>
          <a:xfrm>
            <a:off x="4662010" y="2573905"/>
            <a:ext cx="3979785" cy="36000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II.</a:t>
            </a:r>
          </a:p>
          <a:p>
            <a:pPr marL="0" indent="0">
              <a:buNone/>
            </a:pPr>
            <a:r>
              <a:rPr lang="cs-CZ" dirty="0" smtClean="0"/>
              <a:t>Referenčním přípravkem je přípravek s nejnižší cenou v ČR/ODTD, základní úhrada je stanovena ve výši této nejnižší ceny v ČR/ODTD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(zachování principů s intervalem a koeficientem)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386535" y="2663915"/>
            <a:ext cx="4038600" cy="3600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I.</a:t>
            </a:r>
          </a:p>
          <a:p>
            <a:pPr marL="0" indent="0">
              <a:buNone/>
            </a:pPr>
            <a:r>
              <a:rPr lang="cs-CZ" dirty="0" smtClean="0"/>
              <a:t>Referenčním </a:t>
            </a:r>
            <a:r>
              <a:rPr lang="cs-CZ" dirty="0"/>
              <a:t>přípravkem je přípravek s nejnižší cenou v EU/ODTD, základní úhrada je stanovena ve výši průměru 2. a 3. nejnižší ceny v EU/ODTD </a:t>
            </a:r>
          </a:p>
          <a:p>
            <a:pPr marL="0" indent="0">
              <a:buNone/>
            </a:pPr>
            <a:r>
              <a:rPr lang="cs-CZ" dirty="0" smtClean="0"/>
              <a:t>(</a:t>
            </a:r>
            <a:r>
              <a:rPr lang="cs-CZ" dirty="0"/>
              <a:t>zachování principů s intervalem a koeficientem)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§ 16 odst. 2 vyhlášky č.376/2011 Sb.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48682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400" y="948616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/>
              <a:t>Navýšení základní úhrady za účelem zajištění plné úhrady v příloze č. 2 zákona č.48/1997 Sb.</a:t>
            </a:r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872036"/>
            <a:ext cx="2674938" cy="3042741"/>
          </a:xfrm>
        </p:spPr>
      </p:pic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>
          <a:xfrm>
            <a:off x="3041831" y="2258869"/>
            <a:ext cx="5715634" cy="4275475"/>
          </a:xfrm>
        </p:spPr>
        <p:txBody>
          <a:bodyPr>
            <a:normAutofit fontScale="92500"/>
          </a:bodyPr>
          <a:lstStyle/>
          <a:p>
            <a:r>
              <a:rPr lang="cs-CZ" dirty="0"/>
              <a:t>V případě, že by při stanovení úhrady podle § 39b až 39e nebyl v některé ze skupin léčivých látek uvedených v příloze č. 2 tohoto zákona bez ohledu na terapeutickou zaměnitelnost alespoň 1 léčivý přípravek plně hrazen, </a:t>
            </a:r>
            <a:r>
              <a:rPr lang="cs-CZ" b="1" dirty="0"/>
              <a:t>Ústav upraví rozhodnutím úhrady tak, aby nejméně nákladný </a:t>
            </a:r>
            <a:r>
              <a:rPr lang="cs-CZ" dirty="0"/>
              <a:t>léčivý přípravek ze skupiny posuzovaných léčivých přípravků </a:t>
            </a:r>
            <a:r>
              <a:rPr lang="cs-CZ" b="1" dirty="0"/>
              <a:t>byl plně hrazen</a:t>
            </a:r>
            <a:r>
              <a:rPr lang="cs-CZ" dirty="0"/>
              <a:t>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§ 39 c odst. 5 zákona č. 48/1997 Sb.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49786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918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Varianty zařazení do přílohy č. 2 zákona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5. 10. 2014</a:t>
            </a:r>
            <a:endParaRPr lang="cs-CZ" dirty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2014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chemeClr val="bg1"/>
                </a:solidFill>
              </a:rPr>
              <a:pPr/>
              <a:t>12</a:t>
            </a:fld>
            <a:endParaRPr lang="cs-CZ">
              <a:solidFill>
                <a:schemeClr val="bg1"/>
              </a:solidFill>
            </a:endParaRP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§ 39 c odst. 5 zákona č. 48/1997 Sb.</a:t>
            </a:r>
          </a:p>
          <a:p>
            <a:endParaRPr lang="cs-CZ" dirty="0">
              <a:solidFill>
                <a:schemeClr val="bg1"/>
              </a:solidFill>
            </a:endParaRPr>
          </a:p>
        </p:txBody>
      </p:sp>
      <p:cxnSp>
        <p:nvCxnSpPr>
          <p:cNvPr id="10" name="Přímá spojnice 9"/>
          <p:cNvCxnSpPr/>
          <p:nvPr/>
        </p:nvCxnSpPr>
        <p:spPr>
          <a:xfrm>
            <a:off x="746575" y="3879050"/>
            <a:ext cx="7605845" cy="0"/>
          </a:xfrm>
          <a:prstGeom prst="line">
            <a:avLst/>
          </a:prstGeom>
          <a:ln w="6350">
            <a:solidFill>
              <a:schemeClr val="tx1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4346975" y="1916705"/>
            <a:ext cx="0" cy="4257600"/>
          </a:xfrm>
          <a:prstGeom prst="line">
            <a:avLst/>
          </a:prstGeom>
          <a:ln w="6350">
            <a:solidFill>
              <a:schemeClr val="tx1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ál 14">
            <a:hlinkClick r:id="" action="ppaction://noaction" highlightClick="1"/>
          </p:cNvPr>
          <p:cNvSpPr/>
          <p:nvPr/>
        </p:nvSpPr>
        <p:spPr>
          <a:xfrm>
            <a:off x="1016605" y="1988840"/>
            <a:ext cx="1440160" cy="855095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SŘ</a:t>
            </a:r>
            <a:endParaRPr lang="en-US" dirty="0"/>
          </a:p>
        </p:txBody>
      </p:sp>
      <p:sp>
        <p:nvSpPr>
          <p:cNvPr id="16" name="Ovál 15">
            <a:hlinkClick r:id="" action="ppaction://noaction" highlightClick="1"/>
          </p:cNvPr>
          <p:cNvSpPr/>
          <p:nvPr/>
        </p:nvSpPr>
        <p:spPr>
          <a:xfrm>
            <a:off x="2321750" y="2663915"/>
            <a:ext cx="1440160" cy="855095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P2</a:t>
            </a:r>
            <a:endParaRPr lang="en-US" dirty="0"/>
          </a:p>
        </p:txBody>
      </p:sp>
      <p:sp>
        <p:nvSpPr>
          <p:cNvPr id="17" name="Ovál 16">
            <a:hlinkClick r:id="" action="ppaction://noaction" highlightClick="1"/>
          </p:cNvPr>
          <p:cNvSpPr/>
          <p:nvPr/>
        </p:nvSpPr>
        <p:spPr>
          <a:xfrm>
            <a:off x="1421650" y="4396607"/>
            <a:ext cx="1440160" cy="855095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SŘ</a:t>
            </a:r>
            <a:endParaRPr lang="en-US" dirty="0"/>
          </a:p>
        </p:txBody>
      </p:sp>
      <p:sp>
        <p:nvSpPr>
          <p:cNvPr id="18" name="Ovál 17">
            <a:hlinkClick r:id="" action="ppaction://noaction" highlightClick="1"/>
          </p:cNvPr>
          <p:cNvSpPr/>
          <p:nvPr/>
        </p:nvSpPr>
        <p:spPr>
          <a:xfrm>
            <a:off x="1826695" y="4936667"/>
            <a:ext cx="1440160" cy="855095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P2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2" name="Ovál 21">
            <a:hlinkClick r:id="" action="ppaction://noaction" highlightClick="1"/>
          </p:cNvPr>
          <p:cNvSpPr/>
          <p:nvPr/>
        </p:nvSpPr>
        <p:spPr>
          <a:xfrm>
            <a:off x="5787134" y="2236367"/>
            <a:ext cx="1440160" cy="855095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SŘ = P2</a:t>
            </a:r>
            <a:endParaRPr lang="en-US" dirty="0"/>
          </a:p>
        </p:txBody>
      </p:sp>
      <p:sp>
        <p:nvSpPr>
          <p:cNvPr id="24" name="Ovál 23">
            <a:hlinkClick r:id="" action="ppaction://noaction" highlightClick="1"/>
          </p:cNvPr>
          <p:cNvSpPr/>
          <p:nvPr/>
        </p:nvSpPr>
        <p:spPr>
          <a:xfrm>
            <a:off x="5517105" y="4239090"/>
            <a:ext cx="1440160" cy="855095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SŘ</a:t>
            </a:r>
            <a:endParaRPr lang="en-US" dirty="0"/>
          </a:p>
        </p:txBody>
      </p:sp>
      <p:sp>
        <p:nvSpPr>
          <p:cNvPr id="25" name="Ovál 24">
            <a:hlinkClick r:id="" action="ppaction://noaction" highlightClick="1"/>
          </p:cNvPr>
          <p:cNvSpPr/>
          <p:nvPr/>
        </p:nvSpPr>
        <p:spPr>
          <a:xfrm>
            <a:off x="5607115" y="4959170"/>
            <a:ext cx="1440160" cy="855095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P2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2276744" y="4509120"/>
            <a:ext cx="360041" cy="315035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/>
              <a:t>LP</a:t>
            </a:r>
            <a:endParaRPr lang="en-US" sz="1000" dirty="0"/>
          </a:p>
        </p:txBody>
      </p:sp>
      <p:sp>
        <p:nvSpPr>
          <p:cNvPr id="30" name="Ovál 29"/>
          <p:cNvSpPr/>
          <p:nvPr/>
        </p:nvSpPr>
        <p:spPr>
          <a:xfrm>
            <a:off x="6597224" y="4486617"/>
            <a:ext cx="360041" cy="315035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/>
              <a:t>LP</a:t>
            </a:r>
            <a:endParaRPr lang="en-US" sz="1000" dirty="0"/>
          </a:p>
        </p:txBody>
      </p:sp>
      <p:sp>
        <p:nvSpPr>
          <p:cNvPr id="31" name="Ovál 30">
            <a:hlinkClick r:id="" action="ppaction://noaction" highlightClick="1"/>
          </p:cNvPr>
          <p:cNvSpPr/>
          <p:nvPr/>
        </p:nvSpPr>
        <p:spPr>
          <a:xfrm>
            <a:off x="6552220" y="4149080"/>
            <a:ext cx="1440160" cy="855095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P2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01569" y="3171164"/>
            <a:ext cx="1845206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dirty="0" smtClean="0">
                <a:solidFill>
                  <a:srgbClr val="00B050"/>
                </a:solidFill>
              </a:rPr>
              <a:t>není třeba zjišťovat stav P2</a:t>
            </a:r>
            <a:endParaRPr lang="en-US" sz="2000" kern="1200" baseline="30000" dirty="0" smtClean="0">
              <a:solidFill>
                <a:srgbClr val="00B05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346975" y="3171164"/>
            <a:ext cx="1845205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dirty="0" smtClean="0">
                <a:solidFill>
                  <a:srgbClr val="FF0000"/>
                </a:solidFill>
              </a:rPr>
              <a:t>je třeba zjistit stav v P2</a:t>
            </a:r>
            <a:endParaRPr lang="en-US" sz="2000" kern="1200" baseline="30000" dirty="0" smtClean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656565" y="5612060"/>
            <a:ext cx="2385265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dirty="0" smtClean="0">
                <a:solidFill>
                  <a:srgbClr val="FF0000"/>
                </a:solidFill>
              </a:rPr>
              <a:t>je třeba zjistit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dirty="0" smtClean="0">
                <a:solidFill>
                  <a:srgbClr val="FF0000"/>
                </a:solidFill>
              </a:rPr>
              <a:t>stav vP2</a:t>
            </a:r>
            <a:endParaRPr lang="en-US" sz="2000" kern="1200" baseline="30000" dirty="0" smtClean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349590" y="5595337"/>
            <a:ext cx="1977604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dirty="0" smtClean="0">
                <a:solidFill>
                  <a:srgbClr val="FF0000"/>
                </a:solidFill>
              </a:rPr>
              <a:t>je třeba zjistit stav v P2</a:t>
            </a:r>
            <a:endParaRPr lang="en-US" sz="2000" kern="1200" baseline="300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588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5. 10 2016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/>
              <a:t>© 2014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doplnit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Nadpis 18"/>
          <p:cNvSpPr>
            <a:spLocks noGrp="1"/>
          </p:cNvSpPr>
          <p:nvPr>
            <p:ph type="title" idx="4294967295"/>
          </p:nvPr>
        </p:nvSpPr>
        <p:spPr>
          <a:xfrm>
            <a:off x="596360" y="1010748"/>
            <a:ext cx="8229600" cy="91757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Navýšení </a:t>
            </a:r>
            <a:r>
              <a:rPr lang="cs-CZ" dirty="0"/>
              <a:t>základní úhrady za účelem zajištění plné úhrady v příloze č. 2 zákona č.48/1997 Sb.</a:t>
            </a:r>
          </a:p>
        </p:txBody>
      </p:sp>
      <p:sp>
        <p:nvSpPr>
          <p:cNvPr id="3" name="Obdélník s jedním zakulaceným rohem 2"/>
          <p:cNvSpPr/>
          <p:nvPr/>
        </p:nvSpPr>
        <p:spPr>
          <a:xfrm>
            <a:off x="3844620" y="1943835"/>
            <a:ext cx="1440160" cy="396000"/>
          </a:xfrm>
          <a:prstGeom prst="round1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VCR</a:t>
            </a:r>
            <a:endParaRPr lang="en-US" dirty="0"/>
          </a:p>
        </p:txBody>
      </p:sp>
      <p:sp>
        <p:nvSpPr>
          <p:cNvPr id="10" name="Ovál 9">
            <a:hlinkClick r:id="" action="ppaction://noaction" highlightClick="1"/>
          </p:cNvPr>
          <p:cNvSpPr/>
          <p:nvPr/>
        </p:nvSpPr>
        <p:spPr>
          <a:xfrm>
            <a:off x="596360" y="2618910"/>
            <a:ext cx="1440160" cy="855095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REF v ČR</a:t>
            </a:r>
            <a:endParaRPr lang="en-US" dirty="0"/>
          </a:p>
        </p:txBody>
      </p:sp>
      <p:sp>
        <p:nvSpPr>
          <p:cNvPr id="11" name="Ovál 10"/>
          <p:cNvSpPr/>
          <p:nvPr/>
        </p:nvSpPr>
        <p:spPr>
          <a:xfrm>
            <a:off x="3844620" y="2573905"/>
            <a:ext cx="1440160" cy="855095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ODCH </a:t>
            </a:r>
            <a:r>
              <a:rPr lang="en-US" dirty="0" smtClean="0"/>
              <a:t>&gt; 20 %</a:t>
            </a:r>
            <a:endParaRPr lang="en-US" dirty="0"/>
          </a:p>
        </p:txBody>
      </p:sp>
      <p:sp>
        <p:nvSpPr>
          <p:cNvPr id="12" name="Ovál 11"/>
          <p:cNvSpPr/>
          <p:nvPr/>
        </p:nvSpPr>
        <p:spPr>
          <a:xfrm>
            <a:off x="7092280" y="2618910"/>
            <a:ext cx="1440160" cy="855095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mtClean="0"/>
              <a:t>ODCH ≤ </a:t>
            </a:r>
            <a:r>
              <a:rPr lang="en-US" dirty="0" smtClean="0"/>
              <a:t>20 %</a:t>
            </a:r>
            <a:endParaRPr lang="en-US" dirty="0"/>
          </a:p>
        </p:txBody>
      </p:sp>
      <p:cxnSp>
        <p:nvCxnSpPr>
          <p:cNvPr id="8" name="Přímá spojnice se šipkou 7"/>
          <p:cNvCxnSpPr>
            <a:stCxn id="3" idx="1"/>
          </p:cNvCxnSpPr>
          <p:nvPr/>
        </p:nvCxnSpPr>
        <p:spPr>
          <a:xfrm flipH="1">
            <a:off x="2036520" y="2141835"/>
            <a:ext cx="1808100" cy="9046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3" idx="2"/>
            <a:endCxn id="11" idx="0"/>
          </p:cNvCxnSpPr>
          <p:nvPr/>
        </p:nvCxnSpPr>
        <p:spPr>
          <a:xfrm>
            <a:off x="4564700" y="2339835"/>
            <a:ext cx="0" cy="2340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3" idx="3"/>
            <a:endCxn id="12" idx="2"/>
          </p:cNvCxnSpPr>
          <p:nvPr/>
        </p:nvCxnSpPr>
        <p:spPr>
          <a:xfrm>
            <a:off x="5284780" y="2141835"/>
            <a:ext cx="1807500" cy="9046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746575" y="5364215"/>
            <a:ext cx="7605845" cy="0"/>
          </a:xfrm>
          <a:prstGeom prst="line">
            <a:avLst/>
          </a:prstGeom>
          <a:ln w="57150">
            <a:solidFill>
              <a:schemeClr val="tx1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bdélník s jedním zakulaceným rohem 22"/>
          <p:cNvSpPr/>
          <p:nvPr/>
        </p:nvSpPr>
        <p:spPr>
          <a:xfrm>
            <a:off x="4391980" y="6048335"/>
            <a:ext cx="1440160" cy="396000"/>
          </a:xfrm>
          <a:prstGeom prst="round1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P2</a:t>
            </a:r>
            <a:endParaRPr lang="en-US" dirty="0"/>
          </a:p>
        </p:txBody>
      </p:sp>
      <p:sp>
        <p:nvSpPr>
          <p:cNvPr id="24" name="Obdélník s jedním zakulaceným rohem 23"/>
          <p:cNvSpPr/>
          <p:nvPr/>
        </p:nvSpPr>
        <p:spPr>
          <a:xfrm>
            <a:off x="2411760" y="4518165"/>
            <a:ext cx="1440160" cy="396000"/>
          </a:xfrm>
          <a:prstGeom prst="round1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§ 16 odst. 2</a:t>
            </a:r>
            <a:endParaRPr lang="en-US" dirty="0"/>
          </a:p>
        </p:txBody>
      </p:sp>
      <p:sp>
        <p:nvSpPr>
          <p:cNvPr id="25" name="Obdélník s jedním zakulaceným rohem 24"/>
          <p:cNvSpPr/>
          <p:nvPr/>
        </p:nvSpPr>
        <p:spPr>
          <a:xfrm>
            <a:off x="3851920" y="3699030"/>
            <a:ext cx="1440160" cy="396000"/>
          </a:xfrm>
          <a:prstGeom prst="round1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„Úspory“</a:t>
            </a:r>
            <a:endParaRPr lang="en-US" dirty="0"/>
          </a:p>
        </p:txBody>
      </p:sp>
      <p:cxnSp>
        <p:nvCxnSpPr>
          <p:cNvPr id="26" name="Přímá spojnice se šipkou 25"/>
          <p:cNvCxnSpPr>
            <a:stCxn id="11" idx="4"/>
          </p:cNvCxnSpPr>
          <p:nvPr/>
        </p:nvCxnSpPr>
        <p:spPr>
          <a:xfrm>
            <a:off x="4564700" y="3429000"/>
            <a:ext cx="7300" cy="2700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>
            <a:stCxn id="25" idx="2"/>
            <a:endCxn id="24" idx="3"/>
          </p:cNvCxnSpPr>
          <p:nvPr/>
        </p:nvCxnSpPr>
        <p:spPr>
          <a:xfrm flipH="1">
            <a:off x="3851920" y="4095030"/>
            <a:ext cx="720080" cy="6211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>
            <a:stCxn id="24" idx="2"/>
          </p:cNvCxnSpPr>
          <p:nvPr/>
        </p:nvCxnSpPr>
        <p:spPr>
          <a:xfrm>
            <a:off x="3131840" y="4914165"/>
            <a:ext cx="1260140" cy="11341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>
            <a:stCxn id="24" idx="2"/>
            <a:endCxn id="38" idx="3"/>
          </p:cNvCxnSpPr>
          <p:nvPr/>
        </p:nvCxnSpPr>
        <p:spPr>
          <a:xfrm flipH="1">
            <a:off x="2036520" y="4914165"/>
            <a:ext cx="1095320" cy="9226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Vývojový diagram: rozhodnutí 37"/>
          <p:cNvSpPr/>
          <p:nvPr/>
        </p:nvSpPr>
        <p:spPr>
          <a:xfrm>
            <a:off x="596360" y="5409220"/>
            <a:ext cx="1440160" cy="855095"/>
          </a:xfrm>
          <a:prstGeom prst="flowChartDecision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ZÚ</a:t>
            </a:r>
            <a:endParaRPr lang="en-US" dirty="0"/>
          </a:p>
        </p:txBody>
      </p:sp>
      <p:cxnSp>
        <p:nvCxnSpPr>
          <p:cNvPr id="39" name="Přímá spojnice se šipkou 38"/>
          <p:cNvCxnSpPr/>
          <p:nvPr/>
        </p:nvCxnSpPr>
        <p:spPr>
          <a:xfrm>
            <a:off x="1316440" y="3474005"/>
            <a:ext cx="0" cy="19352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se šipkou 44"/>
          <p:cNvCxnSpPr>
            <a:stCxn id="25" idx="2"/>
          </p:cNvCxnSpPr>
          <p:nvPr/>
        </p:nvCxnSpPr>
        <p:spPr>
          <a:xfrm>
            <a:off x="4572000" y="4095030"/>
            <a:ext cx="540060" cy="19533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se šipkou 58"/>
          <p:cNvCxnSpPr>
            <a:stCxn id="12" idx="4"/>
          </p:cNvCxnSpPr>
          <p:nvPr/>
        </p:nvCxnSpPr>
        <p:spPr>
          <a:xfrm flipH="1">
            <a:off x="5832140" y="3474005"/>
            <a:ext cx="1980220" cy="27723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ovéPole 86"/>
          <p:cNvSpPr txBox="1"/>
          <p:nvPr/>
        </p:nvSpPr>
        <p:spPr>
          <a:xfrm>
            <a:off x="2096726" y="5049180"/>
            <a:ext cx="810090" cy="29751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aseline="30000" dirty="0" smtClean="0">
                <a:solidFill>
                  <a:schemeClr val="bg1"/>
                </a:solidFill>
              </a:rPr>
              <a:t>REF</a:t>
            </a:r>
            <a:r>
              <a:rPr lang="cs-CZ" sz="2000" kern="1200" baseline="300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v ČR</a:t>
            </a:r>
            <a:endParaRPr lang="en-US" sz="2000" kern="1200" baseline="30000" dirty="0" smtClean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778950" y="4228562"/>
            <a:ext cx="1485165" cy="29751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aseline="30000" dirty="0" smtClean="0">
                <a:solidFill>
                  <a:srgbClr val="00B050"/>
                </a:solidFill>
              </a:rPr>
              <a:t>nenavýšení výdajů</a:t>
            </a:r>
            <a:endParaRPr lang="en-US" sz="2000" kern="1200" baseline="30000" dirty="0" smtClean="0">
              <a:solidFill>
                <a:srgbClr val="00B05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4630870" y="4292853"/>
            <a:ext cx="1583360" cy="29751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aseline="30000" dirty="0" smtClean="0">
                <a:solidFill>
                  <a:srgbClr val="FF0000"/>
                </a:solidFill>
              </a:rPr>
              <a:t>navýšení výdajů</a:t>
            </a:r>
            <a:endParaRPr lang="en-US" sz="2000" kern="1200" baseline="30000" dirty="0" smtClean="0">
              <a:solidFill>
                <a:srgbClr val="FF0000"/>
              </a:solidFill>
            </a:endParaRPr>
          </a:p>
        </p:txBody>
      </p:sp>
      <p:cxnSp>
        <p:nvCxnSpPr>
          <p:cNvPr id="92" name="Přímá spojnice se šipkou 91"/>
          <p:cNvCxnSpPr>
            <a:stCxn id="38" idx="2"/>
          </p:cNvCxnSpPr>
          <p:nvPr/>
        </p:nvCxnSpPr>
        <p:spPr>
          <a:xfrm flipV="1">
            <a:off x="1316440" y="6246335"/>
            <a:ext cx="3075540" cy="17980"/>
          </a:xfrm>
          <a:prstGeom prst="straightConnector1">
            <a:avLst/>
          </a:prstGeom>
          <a:ln>
            <a:solidFill>
              <a:schemeClr val="tx1">
                <a:lumMod val="40000"/>
                <a:lumOff val="60000"/>
              </a:schemeClr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ovéPole 99"/>
          <p:cNvSpPr txBox="1"/>
          <p:nvPr/>
        </p:nvSpPr>
        <p:spPr>
          <a:xfrm>
            <a:off x="3356865" y="5021693"/>
            <a:ext cx="1161945" cy="29751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aseline="30000" dirty="0" smtClean="0">
                <a:solidFill>
                  <a:schemeClr val="bg1"/>
                </a:solidFill>
              </a:rPr>
              <a:t>průměr 2.-3.</a:t>
            </a:r>
            <a:endParaRPr lang="en-US" sz="2000" kern="1200" baseline="30000" dirty="0" smtClean="0">
              <a:solidFill>
                <a:schemeClr val="bg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123455" y="5948818"/>
            <a:ext cx="1566722" cy="29751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aseline="30000" dirty="0" smtClean="0">
                <a:solidFill>
                  <a:schemeClr val="bg1"/>
                </a:solidFill>
              </a:rPr>
              <a:t>Ověření před ROZ</a:t>
            </a:r>
            <a:endParaRPr lang="en-US" sz="2000" kern="1200" baseline="30000" dirty="0" smtClean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4" name="Obdélník s jedním zakulaceným rohem 33"/>
          <p:cNvSpPr/>
          <p:nvPr/>
        </p:nvSpPr>
        <p:spPr>
          <a:xfrm>
            <a:off x="1403375" y="3664260"/>
            <a:ext cx="1440160" cy="396000"/>
          </a:xfrm>
          <a:prstGeom prst="round1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§ 16 </a:t>
            </a:r>
            <a:r>
              <a:rPr lang="cs-CZ" dirty="0" err="1" smtClean="0"/>
              <a:t>odst</a:t>
            </a:r>
            <a:r>
              <a:rPr lang="cs-CZ" dirty="0" smtClean="0"/>
              <a:t> 1</a:t>
            </a:r>
            <a:endParaRPr lang="en-US" dirty="0"/>
          </a:p>
        </p:txBody>
      </p:sp>
      <p:cxnSp>
        <p:nvCxnSpPr>
          <p:cNvPr id="9" name="Přímá spojnice se šipkou 8"/>
          <p:cNvCxnSpPr>
            <a:stCxn id="3" idx="2"/>
            <a:endCxn id="34" idx="0"/>
          </p:cNvCxnSpPr>
          <p:nvPr/>
        </p:nvCxnSpPr>
        <p:spPr>
          <a:xfrm flipH="1">
            <a:off x="2123455" y="2339835"/>
            <a:ext cx="2441245" cy="13244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>
            <a:stCxn id="34" idx="2"/>
          </p:cNvCxnSpPr>
          <p:nvPr/>
        </p:nvCxnSpPr>
        <p:spPr>
          <a:xfrm flipH="1">
            <a:off x="1403375" y="4060260"/>
            <a:ext cx="720080" cy="12691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68120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4060" y="1016339"/>
            <a:ext cx="8210255" cy="746464"/>
          </a:xfrm>
        </p:spPr>
        <p:txBody>
          <a:bodyPr>
            <a:normAutofit fontScale="90000"/>
          </a:bodyPr>
          <a:lstStyle/>
          <a:p>
            <a:r>
              <a:rPr lang="cs-CZ" sz="2800" dirty="0"/>
              <a:t>Navýšení základní úhrady za účelem zajištění plné úhrady v příloze č. 2 </a:t>
            </a:r>
            <a:r>
              <a:rPr lang="cs-CZ" sz="2800" dirty="0" smtClean="0"/>
              <a:t>zákona č.48/1997 Sb.</a:t>
            </a:r>
            <a:endParaRPr lang="cs-CZ" sz="2800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0120807"/>
              </p:ext>
            </p:extLst>
          </p:nvPr>
        </p:nvGraphicFramePr>
        <p:xfrm>
          <a:off x="457200" y="1842314"/>
          <a:ext cx="8229600" cy="46470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§ 39 c odst. 5 zákona č. 48/1997 Sb.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7560000" y="3158970"/>
            <a:ext cx="0" cy="405045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4565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1035115"/>
          </a:xfrm>
        </p:spPr>
        <p:txBody>
          <a:bodyPr>
            <a:normAutofit/>
          </a:bodyPr>
          <a:lstStyle/>
          <a:p>
            <a:r>
              <a:rPr lang="cs-CZ" dirty="0"/>
              <a:t>Zvýšení základní </a:t>
            </a:r>
            <a:r>
              <a:rPr lang="cs-CZ" dirty="0" smtClean="0"/>
              <a:t>úhrady</a:t>
            </a:r>
            <a:endParaRPr lang="cs-CZ" dirty="0"/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843110899"/>
              </p:ext>
            </p:extLst>
          </p:nvPr>
        </p:nvGraphicFramePr>
        <p:xfrm>
          <a:off x="2096725" y="2078850"/>
          <a:ext cx="6306635" cy="41874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§ 16 odst. 2 vyhlášky č.376/2011 Sb.</a:t>
            </a:r>
          </a:p>
        </p:txBody>
      </p:sp>
    </p:spTree>
    <p:extLst>
      <p:ext uri="{BB962C8B-B14F-4D97-AF65-F5344CB8AC3E}">
        <p14:creationId xmlns:p14="http://schemas.microsoft.com/office/powerpoint/2010/main" val="2028752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311420" y="847379"/>
            <a:ext cx="8328580" cy="683815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Zvýšení základní úhrady</a:t>
            </a:r>
            <a:endParaRPr lang="cs-CZ" sz="2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5.10.2016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Zvýšení základní úhrady</a:t>
            </a:r>
            <a:endParaRPr lang="cs-CZ" dirty="0"/>
          </a:p>
        </p:txBody>
      </p:sp>
      <p:graphicFrame>
        <p:nvGraphicFramePr>
          <p:cNvPr id="10" name="Graf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2801587"/>
              </p:ext>
            </p:extLst>
          </p:nvPr>
        </p:nvGraphicFramePr>
        <p:xfrm>
          <a:off x="431540" y="1583795"/>
          <a:ext cx="8460940" cy="4725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864746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Šrobárova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5.10.2016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tátní ústav pro kontrolu léčiv">
    <a:dk1>
      <a:srgbClr val="2D3291"/>
    </a:dk1>
    <a:lt1>
      <a:sysClr val="window" lastClr="FFFFFF"/>
    </a:lt1>
    <a:dk2>
      <a:srgbClr val="F06423"/>
    </a:dk2>
    <a:lt2>
      <a:srgbClr val="CCCCCC"/>
    </a:lt2>
    <a:accent1>
      <a:srgbClr val="335A9A"/>
    </a:accent1>
    <a:accent2>
      <a:srgbClr val="6683B3"/>
    </a:accent2>
    <a:accent3>
      <a:srgbClr val="99ACCD"/>
    </a:accent3>
    <a:accent4>
      <a:srgbClr val="F4A533"/>
    </a:accent4>
    <a:accent5>
      <a:srgbClr val="F7BB66"/>
    </a:accent5>
    <a:accent6>
      <a:srgbClr val="F9D299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2449</TotalTime>
  <Words>1329</Words>
  <Application>Microsoft Office PowerPoint</Application>
  <PresentationFormat>Předvádění na obrazovce (4:3)</PresentationFormat>
  <Paragraphs>225</Paragraphs>
  <Slides>17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Motiv sady Office</vt:lpstr>
      <vt:lpstr>1_Motiv sady Office</vt:lpstr>
      <vt:lpstr>Prezentace aplikace PowerPoint</vt:lpstr>
      <vt:lpstr>Navyšování základní úhrady  ve veřejném zájmu</vt:lpstr>
      <vt:lpstr>Veřejný zájem</vt:lpstr>
      <vt:lpstr>Základní úhrada</vt:lpstr>
      <vt:lpstr>Zvýšení základní úhrady</vt:lpstr>
      <vt:lpstr>Zvýšení základní úhrady podle § 16 odst. 2 vyhlášky č.376/2011 Sb.</vt:lpstr>
      <vt:lpstr>Zvýšení základní úhrady podle § 16 odst. 1 vyhlášky č.376/2011 Sb.</vt:lpstr>
      <vt:lpstr>Zvýšení základní úhrady podle § 16 odst. 1 vyhlášky č.376/2011 Sb.</vt:lpstr>
      <vt:lpstr>Zvýšení základní úhrady podle § 16 odst. 2 vyhlášky č.376/2011 Sb.</vt:lpstr>
      <vt:lpstr>Zvýšení základní úhrady podle § 16 odst. 2 vyhlášky č.376/2011 Sb.</vt:lpstr>
      <vt:lpstr>Navýšení základní úhrady za účelem zajištění plné úhrady v příloze č. 2 zákona č.48/1997 Sb.</vt:lpstr>
      <vt:lpstr>Varianty zařazení do přílohy č. 2 zákona</vt:lpstr>
      <vt:lpstr>Navýšení základní úhrady za účelem zajištění plné úhrady v příloze č. 2 zákona č.48/1997 Sb.</vt:lpstr>
      <vt:lpstr>Navýšení základní úhrady za účelem zajištění plné úhrady v příloze č. 2 zákona č.48/1997 Sb.</vt:lpstr>
      <vt:lpstr>Zvýšení základní úhrady</vt:lpstr>
      <vt:lpstr>Zvýšení základní úhrady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Vostalová Lenka</cp:lastModifiedBy>
  <cp:revision>88</cp:revision>
  <dcterms:created xsi:type="dcterms:W3CDTF">2012-11-07T12:54:42Z</dcterms:created>
  <dcterms:modified xsi:type="dcterms:W3CDTF">2016-10-03T08:28:26Z</dcterms:modified>
</cp:coreProperties>
</file>