
<file path=[Content_Types].xml><?xml version="1.0" encoding="utf-8"?>
<Types xmlns="http://schemas.openxmlformats.org/package/2006/content-types">
  <Default Extension="tmp" ContentType="image/png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handoutMasterIdLst>
    <p:handoutMasterId r:id="rId31"/>
  </p:handoutMasterIdLst>
  <p:sldIdLst>
    <p:sldId id="257" r:id="rId3"/>
    <p:sldId id="258" r:id="rId4"/>
    <p:sldId id="275" r:id="rId5"/>
    <p:sldId id="274" r:id="rId6"/>
    <p:sldId id="273" r:id="rId7"/>
    <p:sldId id="281" r:id="rId8"/>
    <p:sldId id="272" r:id="rId9"/>
    <p:sldId id="278" r:id="rId10"/>
    <p:sldId id="271" r:id="rId11"/>
    <p:sldId id="270" r:id="rId12"/>
    <p:sldId id="280" r:id="rId13"/>
    <p:sldId id="269" r:id="rId14"/>
    <p:sldId id="282" r:id="rId15"/>
    <p:sldId id="287" r:id="rId16"/>
    <p:sldId id="288" r:id="rId17"/>
    <p:sldId id="268" r:id="rId18"/>
    <p:sldId id="267" r:id="rId19"/>
    <p:sldId id="276" r:id="rId20"/>
    <p:sldId id="277" r:id="rId21"/>
    <p:sldId id="265" r:id="rId22"/>
    <p:sldId id="264" r:id="rId23"/>
    <p:sldId id="279" r:id="rId24"/>
    <p:sldId id="263" r:id="rId25"/>
    <p:sldId id="283" r:id="rId26"/>
    <p:sldId id="284" r:id="rId27"/>
    <p:sldId id="285" r:id="rId28"/>
    <p:sldId id="259" r:id="rId29"/>
  </p:sldIdLst>
  <p:sldSz cx="9144000" cy="6858000" type="screen4x3"/>
  <p:notesSz cx="6781800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308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3723AC-EC73-4530-9D2E-EC462DB3E0A1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30F9155-E07B-4837-BEBE-AA894FB94625}">
      <dgm:prSet phldrT="[Text]"/>
      <dgm:spPr/>
      <dgm:t>
        <a:bodyPr/>
        <a:lstStyle/>
        <a:p>
          <a:r>
            <a:rPr lang="cs-CZ" dirty="0" err="1" smtClean="0"/>
            <a:t>Day</a:t>
          </a:r>
          <a:r>
            <a:rPr lang="cs-CZ" dirty="0" smtClean="0"/>
            <a:t> 0</a:t>
          </a:r>
          <a:endParaRPr lang="cs-CZ" dirty="0"/>
        </a:p>
      </dgm:t>
    </dgm:pt>
    <dgm:pt modelId="{FB0D689C-FA37-4FBC-9287-D68AEB24ECE3}" type="parTrans" cxnId="{1AC9C8F7-5A4F-4524-8F79-AF17D9B147C9}">
      <dgm:prSet/>
      <dgm:spPr/>
      <dgm:t>
        <a:bodyPr/>
        <a:lstStyle/>
        <a:p>
          <a:endParaRPr lang="cs-CZ"/>
        </a:p>
      </dgm:t>
    </dgm:pt>
    <dgm:pt modelId="{F3A853ED-D24E-4AD3-BCBA-F271187679D7}" type="sibTrans" cxnId="{1AC9C8F7-5A4F-4524-8F79-AF17D9B147C9}">
      <dgm:prSet/>
      <dgm:spPr/>
      <dgm:t>
        <a:bodyPr/>
        <a:lstStyle/>
        <a:p>
          <a:endParaRPr lang="cs-CZ"/>
        </a:p>
      </dgm:t>
    </dgm:pt>
    <dgm:pt modelId="{8A3A9160-7B09-400D-AA7A-222B569A05FC}">
      <dgm:prSet phldrT="[Text]"/>
      <dgm:spPr/>
      <dgm:t>
        <a:bodyPr/>
        <a:lstStyle/>
        <a:p>
          <a:r>
            <a:rPr lang="cs-CZ" dirty="0" smtClean="0"/>
            <a:t>Start </a:t>
          </a:r>
          <a:r>
            <a:rPr lang="cs-CZ" dirty="0" err="1" smtClean="0"/>
            <a:t>of</a:t>
          </a:r>
          <a:r>
            <a:rPr lang="cs-CZ" dirty="0" smtClean="0"/>
            <a:t> </a:t>
          </a:r>
          <a:r>
            <a:rPr lang="cs-CZ" dirty="0" err="1" smtClean="0"/>
            <a:t>procedure</a:t>
          </a:r>
          <a:endParaRPr lang="cs-CZ" dirty="0"/>
        </a:p>
      </dgm:t>
    </dgm:pt>
    <dgm:pt modelId="{26F4D32F-CF4C-4D8A-A015-CB5CFAF43D0B}" type="parTrans" cxnId="{A6EC2C2A-4701-44F2-90DD-39C02A52DAF4}">
      <dgm:prSet/>
      <dgm:spPr/>
      <dgm:t>
        <a:bodyPr/>
        <a:lstStyle/>
        <a:p>
          <a:endParaRPr lang="cs-CZ"/>
        </a:p>
      </dgm:t>
    </dgm:pt>
    <dgm:pt modelId="{6EE1ED0E-9A40-464B-9B6C-498B31FC89B5}" type="sibTrans" cxnId="{A6EC2C2A-4701-44F2-90DD-39C02A52DAF4}">
      <dgm:prSet/>
      <dgm:spPr/>
      <dgm:t>
        <a:bodyPr/>
        <a:lstStyle/>
        <a:p>
          <a:endParaRPr lang="cs-CZ"/>
        </a:p>
      </dgm:t>
    </dgm:pt>
    <dgm:pt modelId="{336C1706-9879-4DBC-9326-AFB487B5D76E}">
      <dgm:prSet phldrT="[Text]"/>
      <dgm:spPr/>
      <dgm:t>
        <a:bodyPr/>
        <a:lstStyle/>
        <a:p>
          <a:r>
            <a:rPr lang="cs-CZ" dirty="0" err="1" smtClean="0"/>
            <a:t>Day</a:t>
          </a:r>
          <a:r>
            <a:rPr lang="cs-CZ" dirty="0" smtClean="0"/>
            <a:t> 60</a:t>
          </a:r>
          <a:endParaRPr lang="cs-CZ" dirty="0"/>
        </a:p>
      </dgm:t>
    </dgm:pt>
    <dgm:pt modelId="{C380EE11-A016-41FA-8A07-ECB1684A87E4}" type="parTrans" cxnId="{D335D991-E232-4A31-9B1B-56A97F315118}">
      <dgm:prSet/>
      <dgm:spPr/>
      <dgm:t>
        <a:bodyPr/>
        <a:lstStyle/>
        <a:p>
          <a:endParaRPr lang="cs-CZ"/>
        </a:p>
      </dgm:t>
    </dgm:pt>
    <dgm:pt modelId="{1D065DC5-A113-4EA2-87C0-824642E6184A}" type="sibTrans" cxnId="{D335D991-E232-4A31-9B1B-56A97F315118}">
      <dgm:prSet/>
      <dgm:spPr/>
      <dgm:t>
        <a:bodyPr/>
        <a:lstStyle/>
        <a:p>
          <a:endParaRPr lang="cs-CZ"/>
        </a:p>
      </dgm:t>
    </dgm:pt>
    <dgm:pt modelId="{3D864E59-DAE7-4BA0-9E57-2BF05108908C}">
      <dgm:prSet phldrT="[Text]"/>
      <dgm:spPr/>
      <dgm:t>
        <a:bodyPr/>
        <a:lstStyle/>
        <a:p>
          <a:r>
            <a:rPr lang="cs-CZ" dirty="0" err="1" smtClean="0"/>
            <a:t>Preliminary</a:t>
          </a:r>
          <a:r>
            <a:rPr lang="cs-CZ" dirty="0" smtClean="0"/>
            <a:t> </a:t>
          </a:r>
          <a:r>
            <a:rPr lang="cs-CZ" dirty="0" err="1" smtClean="0"/>
            <a:t>Assessment</a:t>
          </a:r>
          <a:r>
            <a:rPr lang="cs-CZ" dirty="0" smtClean="0"/>
            <a:t> Report</a:t>
          </a:r>
          <a:endParaRPr lang="cs-CZ" dirty="0"/>
        </a:p>
      </dgm:t>
    </dgm:pt>
    <dgm:pt modelId="{32EE6960-45CD-4F3E-8CB9-71DD955B26DE}" type="parTrans" cxnId="{93EAE249-6C41-4A1A-9C5F-93AE506CA6B7}">
      <dgm:prSet/>
      <dgm:spPr/>
      <dgm:t>
        <a:bodyPr/>
        <a:lstStyle/>
        <a:p>
          <a:endParaRPr lang="cs-CZ"/>
        </a:p>
      </dgm:t>
    </dgm:pt>
    <dgm:pt modelId="{D663CC63-BBC0-4C95-A516-58A16609DA54}" type="sibTrans" cxnId="{93EAE249-6C41-4A1A-9C5F-93AE506CA6B7}">
      <dgm:prSet/>
      <dgm:spPr/>
      <dgm:t>
        <a:bodyPr/>
        <a:lstStyle/>
        <a:p>
          <a:endParaRPr lang="cs-CZ"/>
        </a:p>
      </dgm:t>
    </dgm:pt>
    <dgm:pt modelId="{F8F90E15-488E-4523-8554-20EEA371AEA7}">
      <dgm:prSet phldrT="[Text]"/>
      <dgm:spPr/>
      <dgm:t>
        <a:bodyPr/>
        <a:lstStyle/>
        <a:p>
          <a:r>
            <a:rPr lang="cs-CZ" dirty="0" err="1" smtClean="0"/>
            <a:t>Day</a:t>
          </a:r>
          <a:r>
            <a:rPr lang="cs-CZ" dirty="0" smtClean="0"/>
            <a:t> 90</a:t>
          </a:r>
          <a:endParaRPr lang="cs-CZ" dirty="0"/>
        </a:p>
      </dgm:t>
    </dgm:pt>
    <dgm:pt modelId="{3E672AF6-66E8-4ADC-9881-C6CC4ECC3846}" type="parTrans" cxnId="{6388D89E-82EA-46D4-ACA6-8E7283F75D32}">
      <dgm:prSet/>
      <dgm:spPr/>
      <dgm:t>
        <a:bodyPr/>
        <a:lstStyle/>
        <a:p>
          <a:endParaRPr lang="cs-CZ"/>
        </a:p>
      </dgm:t>
    </dgm:pt>
    <dgm:pt modelId="{1CFB4B9B-585B-4E47-B817-7515D78FAD1B}" type="sibTrans" cxnId="{6388D89E-82EA-46D4-ACA6-8E7283F75D32}">
      <dgm:prSet/>
      <dgm:spPr/>
      <dgm:t>
        <a:bodyPr/>
        <a:lstStyle/>
        <a:p>
          <a:endParaRPr lang="cs-CZ"/>
        </a:p>
      </dgm:t>
    </dgm:pt>
    <dgm:pt modelId="{8ABCAE86-580C-46D0-B0D1-B00934BE79EC}">
      <dgm:prSet phldrT="[Text]"/>
      <dgm:spPr/>
      <dgm:t>
        <a:bodyPr/>
        <a:lstStyle/>
        <a:p>
          <a:r>
            <a:rPr lang="cs-CZ" dirty="0" smtClean="0"/>
            <a:t>Připomínky od ostatních členských států</a:t>
          </a:r>
          <a:endParaRPr lang="cs-CZ" dirty="0"/>
        </a:p>
      </dgm:t>
    </dgm:pt>
    <dgm:pt modelId="{50371899-4FC4-48D7-9AD9-7701161CC0C6}" type="parTrans" cxnId="{912EC8CD-CF95-4793-9CB3-DD1D41650DD3}">
      <dgm:prSet/>
      <dgm:spPr/>
      <dgm:t>
        <a:bodyPr/>
        <a:lstStyle/>
        <a:p>
          <a:endParaRPr lang="cs-CZ"/>
        </a:p>
      </dgm:t>
    </dgm:pt>
    <dgm:pt modelId="{9574FB4C-7DAF-42B8-95A4-44B24745AE24}" type="sibTrans" cxnId="{912EC8CD-CF95-4793-9CB3-DD1D41650DD3}">
      <dgm:prSet/>
      <dgm:spPr/>
      <dgm:t>
        <a:bodyPr/>
        <a:lstStyle/>
        <a:p>
          <a:endParaRPr lang="cs-CZ"/>
        </a:p>
      </dgm:t>
    </dgm:pt>
    <dgm:pt modelId="{CD474D70-8D30-4031-A712-7160E52F882B}">
      <dgm:prSet phldrT="[Text]"/>
      <dgm:spPr/>
      <dgm:t>
        <a:bodyPr/>
        <a:lstStyle/>
        <a:p>
          <a:r>
            <a:rPr lang="cs-CZ" dirty="0" smtClean="0"/>
            <a:t>Odpovědi držitele</a:t>
          </a:r>
          <a:endParaRPr lang="cs-CZ" dirty="0"/>
        </a:p>
      </dgm:t>
    </dgm:pt>
    <dgm:pt modelId="{132AF2E1-C3C0-429E-A725-DC7C29D89C39}" type="parTrans" cxnId="{DBBF6966-EA70-4157-84F1-6BA8C4E3AD07}">
      <dgm:prSet/>
      <dgm:spPr/>
      <dgm:t>
        <a:bodyPr/>
        <a:lstStyle/>
        <a:p>
          <a:endParaRPr lang="cs-CZ"/>
        </a:p>
      </dgm:t>
    </dgm:pt>
    <dgm:pt modelId="{91B3BAE0-359E-431D-BD99-0C2F6EBF61DA}" type="sibTrans" cxnId="{DBBF6966-EA70-4157-84F1-6BA8C4E3AD07}">
      <dgm:prSet/>
      <dgm:spPr/>
      <dgm:t>
        <a:bodyPr/>
        <a:lstStyle/>
        <a:p>
          <a:endParaRPr lang="cs-CZ"/>
        </a:p>
      </dgm:t>
    </dgm:pt>
    <dgm:pt modelId="{0B48414F-7A9C-430A-A310-EA5400711FEE}">
      <dgm:prSet phldrT="[Text]"/>
      <dgm:spPr/>
      <dgm:t>
        <a:bodyPr/>
        <a:lstStyle/>
        <a:p>
          <a:r>
            <a:rPr lang="cs-CZ" dirty="0" err="1" smtClean="0"/>
            <a:t>Day</a:t>
          </a:r>
          <a:r>
            <a:rPr lang="cs-CZ" dirty="0" smtClean="0"/>
            <a:t> 105</a:t>
          </a:r>
          <a:endParaRPr lang="cs-CZ" dirty="0"/>
        </a:p>
      </dgm:t>
    </dgm:pt>
    <dgm:pt modelId="{58A5626D-5D79-4AE8-8DC7-33AC1D2020B2}" type="parTrans" cxnId="{1CAF2CFB-586A-47A9-8F61-1C530572D6F2}">
      <dgm:prSet/>
      <dgm:spPr/>
      <dgm:t>
        <a:bodyPr/>
        <a:lstStyle/>
        <a:p>
          <a:endParaRPr lang="cs-CZ"/>
        </a:p>
      </dgm:t>
    </dgm:pt>
    <dgm:pt modelId="{48946EC3-F7FF-4070-8C3C-B14EA0ADEDEF}" type="sibTrans" cxnId="{1CAF2CFB-586A-47A9-8F61-1C530572D6F2}">
      <dgm:prSet/>
      <dgm:spPr/>
      <dgm:t>
        <a:bodyPr/>
        <a:lstStyle/>
        <a:p>
          <a:endParaRPr lang="cs-CZ"/>
        </a:p>
      </dgm:t>
    </dgm:pt>
    <dgm:pt modelId="{856132AC-D83B-4C0F-B03A-F5A99CA0F245}">
      <dgm:prSet/>
      <dgm:spPr/>
      <dgm:t>
        <a:bodyPr/>
        <a:lstStyle/>
        <a:p>
          <a:r>
            <a:rPr lang="cs-CZ" dirty="0" err="1" smtClean="0"/>
            <a:t>Updated</a:t>
          </a:r>
          <a:r>
            <a:rPr lang="cs-CZ" dirty="0" smtClean="0"/>
            <a:t> </a:t>
          </a:r>
          <a:r>
            <a:rPr lang="cs-CZ" dirty="0" err="1" smtClean="0"/>
            <a:t>Assessment</a:t>
          </a:r>
          <a:r>
            <a:rPr lang="cs-CZ" dirty="0" smtClean="0"/>
            <a:t> Report – </a:t>
          </a:r>
          <a:r>
            <a:rPr lang="cs-CZ" dirty="0" err="1" smtClean="0"/>
            <a:t>zavzaty</a:t>
          </a:r>
          <a:r>
            <a:rPr lang="cs-CZ" dirty="0" smtClean="0"/>
            <a:t> připomínky a odpovědi</a:t>
          </a:r>
          <a:endParaRPr lang="cs-CZ" dirty="0"/>
        </a:p>
      </dgm:t>
    </dgm:pt>
    <dgm:pt modelId="{3ECB82EF-449E-4863-86FB-BD27C304950E}" type="parTrans" cxnId="{A1D7D522-8ED3-42FE-BEBB-205201C0F8A4}">
      <dgm:prSet/>
      <dgm:spPr/>
      <dgm:t>
        <a:bodyPr/>
        <a:lstStyle/>
        <a:p>
          <a:endParaRPr lang="cs-CZ"/>
        </a:p>
      </dgm:t>
    </dgm:pt>
    <dgm:pt modelId="{12153568-210D-4FE0-AC4A-CD33A04CE2A4}" type="sibTrans" cxnId="{A1D7D522-8ED3-42FE-BEBB-205201C0F8A4}">
      <dgm:prSet/>
      <dgm:spPr/>
      <dgm:t>
        <a:bodyPr/>
        <a:lstStyle/>
        <a:p>
          <a:endParaRPr lang="cs-CZ"/>
        </a:p>
      </dgm:t>
    </dgm:pt>
    <dgm:pt modelId="{28E2C9A0-D139-4462-8921-FEF8FBD7AAF6}">
      <dgm:prSet/>
      <dgm:spPr/>
      <dgm:t>
        <a:bodyPr/>
        <a:lstStyle/>
        <a:p>
          <a:r>
            <a:rPr lang="cs-CZ" dirty="0" smtClean="0"/>
            <a:t>Na příštím jednání PRAC</a:t>
          </a:r>
          <a:endParaRPr lang="cs-CZ" dirty="0"/>
        </a:p>
      </dgm:t>
    </dgm:pt>
    <dgm:pt modelId="{7675AD14-6FAB-4A36-BFB5-3C0943FB5E22}" type="parTrans" cxnId="{E0F8FB29-BD4F-422B-8A07-F11887BADA72}">
      <dgm:prSet/>
      <dgm:spPr/>
      <dgm:t>
        <a:bodyPr/>
        <a:lstStyle/>
        <a:p>
          <a:endParaRPr lang="cs-CZ"/>
        </a:p>
      </dgm:t>
    </dgm:pt>
    <dgm:pt modelId="{4FE30118-9DD0-4E3A-BD1D-C6F94F29BB3A}" type="sibTrans" cxnId="{E0F8FB29-BD4F-422B-8A07-F11887BADA72}">
      <dgm:prSet/>
      <dgm:spPr/>
      <dgm:t>
        <a:bodyPr/>
        <a:lstStyle/>
        <a:p>
          <a:endParaRPr lang="cs-CZ"/>
        </a:p>
      </dgm:t>
    </dgm:pt>
    <dgm:pt modelId="{B4EBBC9C-0909-4531-A338-4950203D85F2}">
      <dgm:prSet/>
      <dgm:spPr/>
      <dgm:t>
        <a:bodyPr/>
        <a:lstStyle/>
        <a:p>
          <a:r>
            <a:rPr lang="cs-CZ" dirty="0" err="1" smtClean="0"/>
            <a:t>Day</a:t>
          </a:r>
          <a:r>
            <a:rPr lang="cs-CZ" dirty="0" smtClean="0"/>
            <a:t> 120</a:t>
          </a:r>
          <a:endParaRPr lang="cs-CZ" dirty="0"/>
        </a:p>
      </dgm:t>
    </dgm:pt>
    <dgm:pt modelId="{581C85F6-9CBC-4E59-8839-2ABD756CF353}" type="parTrans" cxnId="{A0334712-0333-45F9-ABCB-6EAD68D82EDA}">
      <dgm:prSet/>
      <dgm:spPr/>
      <dgm:t>
        <a:bodyPr/>
        <a:lstStyle/>
        <a:p>
          <a:endParaRPr lang="cs-CZ"/>
        </a:p>
      </dgm:t>
    </dgm:pt>
    <dgm:pt modelId="{5BB9ADD5-848B-4CA4-97BE-C6B9B772B865}" type="sibTrans" cxnId="{A0334712-0333-45F9-ABCB-6EAD68D82EDA}">
      <dgm:prSet/>
      <dgm:spPr/>
      <dgm:t>
        <a:bodyPr/>
        <a:lstStyle/>
        <a:p>
          <a:endParaRPr lang="cs-CZ"/>
        </a:p>
      </dgm:t>
    </dgm:pt>
    <dgm:pt modelId="{036A0244-0D34-413F-BD97-899D2DC6E835}">
      <dgm:prSet/>
      <dgm:spPr/>
      <dgm:t>
        <a:bodyPr/>
        <a:lstStyle/>
        <a:p>
          <a:r>
            <a:rPr lang="cs-CZ" dirty="0" smtClean="0"/>
            <a:t>PRAC </a:t>
          </a:r>
          <a:r>
            <a:rPr lang="cs-CZ" dirty="0" err="1" smtClean="0"/>
            <a:t>recommendation</a:t>
          </a:r>
          <a:r>
            <a:rPr lang="cs-CZ" dirty="0" smtClean="0"/>
            <a:t> a </a:t>
          </a:r>
          <a:r>
            <a:rPr lang="cs-CZ" dirty="0" err="1" smtClean="0"/>
            <a:t>adoption</a:t>
          </a:r>
          <a:r>
            <a:rPr lang="cs-CZ" dirty="0" smtClean="0"/>
            <a:t> </a:t>
          </a:r>
          <a:r>
            <a:rPr lang="cs-CZ" dirty="0" err="1" smtClean="0"/>
            <a:t>of</a:t>
          </a:r>
          <a:r>
            <a:rPr lang="cs-CZ" dirty="0" smtClean="0"/>
            <a:t> AR</a:t>
          </a:r>
          <a:endParaRPr lang="cs-CZ" dirty="0"/>
        </a:p>
      </dgm:t>
    </dgm:pt>
    <dgm:pt modelId="{5CEC7B0F-9D30-4B06-9DE2-86301AFCE80A}" type="parTrans" cxnId="{3D9D3935-064A-4CFD-984A-A87BA4FA3F24}">
      <dgm:prSet/>
      <dgm:spPr/>
      <dgm:t>
        <a:bodyPr/>
        <a:lstStyle/>
        <a:p>
          <a:endParaRPr lang="cs-CZ"/>
        </a:p>
      </dgm:t>
    </dgm:pt>
    <dgm:pt modelId="{77E96D66-7467-4420-82AA-70A50257EC09}" type="sibTrans" cxnId="{3D9D3935-064A-4CFD-984A-A87BA4FA3F24}">
      <dgm:prSet/>
      <dgm:spPr/>
      <dgm:t>
        <a:bodyPr/>
        <a:lstStyle/>
        <a:p>
          <a:endParaRPr lang="cs-CZ"/>
        </a:p>
      </dgm:t>
    </dgm:pt>
    <dgm:pt modelId="{0A75C55E-1B95-4B7B-9EF5-22C799C67CED}" type="pres">
      <dgm:prSet presAssocID="{E53723AC-EC73-4530-9D2E-EC462DB3E0A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A918C08-5BE1-4DD6-B373-4A9BA827D260}" type="pres">
      <dgm:prSet presAssocID="{E30F9155-E07B-4837-BEBE-AA894FB94625}" presName="composite" presStyleCnt="0"/>
      <dgm:spPr/>
    </dgm:pt>
    <dgm:pt modelId="{9A54B553-92AB-4CC2-AF6E-98538CDD58C5}" type="pres">
      <dgm:prSet presAssocID="{E30F9155-E07B-4837-BEBE-AA894FB94625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22FE1E-AA47-463C-BBBA-080C2E5BD896}" type="pres">
      <dgm:prSet presAssocID="{E30F9155-E07B-4837-BEBE-AA894FB94625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D9D97D-D462-438B-99F3-902434744D95}" type="pres">
      <dgm:prSet presAssocID="{F3A853ED-D24E-4AD3-BCBA-F271187679D7}" presName="sp" presStyleCnt="0"/>
      <dgm:spPr/>
    </dgm:pt>
    <dgm:pt modelId="{A81FBEF5-FC9E-478B-ABCC-4F1DB0EA6638}" type="pres">
      <dgm:prSet presAssocID="{336C1706-9879-4DBC-9326-AFB487B5D76E}" presName="composite" presStyleCnt="0"/>
      <dgm:spPr/>
    </dgm:pt>
    <dgm:pt modelId="{3237783C-392B-4EB3-A05A-FDC579EF24A9}" type="pres">
      <dgm:prSet presAssocID="{336C1706-9879-4DBC-9326-AFB487B5D76E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6F4D4A2-1ED4-4074-9AF6-D313F7A85ACB}" type="pres">
      <dgm:prSet presAssocID="{336C1706-9879-4DBC-9326-AFB487B5D76E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C2A555D-F502-4CAD-B34B-CC6F77B125AF}" type="pres">
      <dgm:prSet presAssocID="{1D065DC5-A113-4EA2-87C0-824642E6184A}" presName="sp" presStyleCnt="0"/>
      <dgm:spPr/>
    </dgm:pt>
    <dgm:pt modelId="{6C32F87D-13D1-43A9-90AB-AEC396872B6B}" type="pres">
      <dgm:prSet presAssocID="{F8F90E15-488E-4523-8554-20EEA371AEA7}" presName="composite" presStyleCnt="0"/>
      <dgm:spPr/>
    </dgm:pt>
    <dgm:pt modelId="{C62D0AE2-7D47-4571-A6CD-76D1399A26D8}" type="pres">
      <dgm:prSet presAssocID="{F8F90E15-488E-4523-8554-20EEA371AEA7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86FED-F2E1-401A-B2E6-68194ACD29E6}" type="pres">
      <dgm:prSet presAssocID="{F8F90E15-488E-4523-8554-20EEA371AEA7}" presName="descendantText" presStyleLbl="alignAcc1" presStyleIdx="2" presStyleCnt="5" custLinFactNeighborX="450" custLinFactNeighborY="-90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10CCBF-ECCB-4BAF-A722-A56CE0297545}" type="pres">
      <dgm:prSet presAssocID="{1CFB4B9B-585B-4E47-B817-7515D78FAD1B}" presName="sp" presStyleCnt="0"/>
      <dgm:spPr/>
    </dgm:pt>
    <dgm:pt modelId="{689D7AE6-B6A6-46FD-9B41-636F8A800D4D}" type="pres">
      <dgm:prSet presAssocID="{0B48414F-7A9C-430A-A310-EA5400711FEE}" presName="composite" presStyleCnt="0"/>
      <dgm:spPr/>
    </dgm:pt>
    <dgm:pt modelId="{3D846B81-04EF-406B-9375-5E1699A40532}" type="pres">
      <dgm:prSet presAssocID="{0B48414F-7A9C-430A-A310-EA5400711FEE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EF1A60-1C69-47BD-A7E0-D7A9431A906C}" type="pres">
      <dgm:prSet presAssocID="{0B48414F-7A9C-430A-A310-EA5400711FEE}" presName="descendantText" presStyleLbl="alignAcc1" presStyleIdx="3" presStyleCnt="5" custScaleX="99128" custScaleY="10174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13236C5-2785-40BC-9826-81031F14EC0E}" type="pres">
      <dgm:prSet presAssocID="{48946EC3-F7FF-4070-8C3C-B14EA0ADEDEF}" presName="sp" presStyleCnt="0"/>
      <dgm:spPr/>
    </dgm:pt>
    <dgm:pt modelId="{CB57BE30-6B5F-4466-82C3-B3D160E78140}" type="pres">
      <dgm:prSet presAssocID="{B4EBBC9C-0909-4531-A338-4950203D85F2}" presName="composite" presStyleCnt="0"/>
      <dgm:spPr/>
    </dgm:pt>
    <dgm:pt modelId="{27BB97AE-0E20-456E-8E12-B84AFA36CAFF}" type="pres">
      <dgm:prSet presAssocID="{B4EBBC9C-0909-4531-A338-4950203D85F2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13D575-274D-408D-8DFD-6DE0D33A43B4}" type="pres">
      <dgm:prSet presAssocID="{B4EBBC9C-0909-4531-A338-4950203D85F2}" presName="descendantText" presStyleLbl="alignAcc1" presStyleIdx="4" presStyleCnt="5" custScaleX="10029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BBF6966-EA70-4157-84F1-6BA8C4E3AD07}" srcId="{F8F90E15-488E-4523-8554-20EEA371AEA7}" destId="{CD474D70-8D30-4031-A712-7160E52F882B}" srcOrd="1" destOrd="0" parTransId="{132AF2E1-C3C0-429E-A725-DC7C29D89C39}" sibTransId="{91B3BAE0-359E-431D-BD99-0C2F6EBF61DA}"/>
    <dgm:cxn modelId="{C45B2411-53F9-4E64-B731-8C70365BBC6E}" type="presOf" srcId="{B4EBBC9C-0909-4531-A338-4950203D85F2}" destId="{27BB97AE-0E20-456E-8E12-B84AFA36CAFF}" srcOrd="0" destOrd="0" presId="urn:microsoft.com/office/officeart/2005/8/layout/chevron2"/>
    <dgm:cxn modelId="{DE460A75-5F76-4489-9C80-02CDEF2E2F96}" type="presOf" srcId="{CD474D70-8D30-4031-A712-7160E52F882B}" destId="{10786FED-F2E1-401A-B2E6-68194ACD29E6}" srcOrd="0" destOrd="1" presId="urn:microsoft.com/office/officeart/2005/8/layout/chevron2"/>
    <dgm:cxn modelId="{13838068-72F9-4F8F-A164-962BADA74ADB}" type="presOf" srcId="{E53723AC-EC73-4530-9D2E-EC462DB3E0A1}" destId="{0A75C55E-1B95-4B7B-9EF5-22C799C67CED}" srcOrd="0" destOrd="0" presId="urn:microsoft.com/office/officeart/2005/8/layout/chevron2"/>
    <dgm:cxn modelId="{E0F8FB29-BD4F-422B-8A07-F11887BADA72}" srcId="{B4EBBC9C-0909-4531-A338-4950203D85F2}" destId="{28E2C9A0-D139-4462-8921-FEF8FBD7AAF6}" srcOrd="0" destOrd="0" parTransId="{7675AD14-6FAB-4A36-BFB5-3C0943FB5E22}" sibTransId="{4FE30118-9DD0-4E3A-BD1D-C6F94F29BB3A}"/>
    <dgm:cxn modelId="{D335D991-E232-4A31-9B1B-56A97F315118}" srcId="{E53723AC-EC73-4530-9D2E-EC462DB3E0A1}" destId="{336C1706-9879-4DBC-9326-AFB487B5D76E}" srcOrd="1" destOrd="0" parTransId="{C380EE11-A016-41FA-8A07-ECB1684A87E4}" sibTransId="{1D065DC5-A113-4EA2-87C0-824642E6184A}"/>
    <dgm:cxn modelId="{A1D7D522-8ED3-42FE-BEBB-205201C0F8A4}" srcId="{0B48414F-7A9C-430A-A310-EA5400711FEE}" destId="{856132AC-D83B-4C0F-B03A-F5A99CA0F245}" srcOrd="0" destOrd="0" parTransId="{3ECB82EF-449E-4863-86FB-BD27C304950E}" sibTransId="{12153568-210D-4FE0-AC4A-CD33A04CE2A4}"/>
    <dgm:cxn modelId="{A0334712-0333-45F9-ABCB-6EAD68D82EDA}" srcId="{E53723AC-EC73-4530-9D2E-EC462DB3E0A1}" destId="{B4EBBC9C-0909-4531-A338-4950203D85F2}" srcOrd="4" destOrd="0" parTransId="{581C85F6-9CBC-4E59-8839-2ABD756CF353}" sibTransId="{5BB9ADD5-848B-4CA4-97BE-C6B9B772B865}"/>
    <dgm:cxn modelId="{8701E867-6A38-422F-A1E1-1EC8E351B0C0}" type="presOf" srcId="{28E2C9A0-D139-4462-8921-FEF8FBD7AAF6}" destId="{4613D575-274D-408D-8DFD-6DE0D33A43B4}" srcOrd="0" destOrd="0" presId="urn:microsoft.com/office/officeart/2005/8/layout/chevron2"/>
    <dgm:cxn modelId="{1AC9C8F7-5A4F-4524-8F79-AF17D9B147C9}" srcId="{E53723AC-EC73-4530-9D2E-EC462DB3E0A1}" destId="{E30F9155-E07B-4837-BEBE-AA894FB94625}" srcOrd="0" destOrd="0" parTransId="{FB0D689C-FA37-4FBC-9287-D68AEB24ECE3}" sibTransId="{F3A853ED-D24E-4AD3-BCBA-F271187679D7}"/>
    <dgm:cxn modelId="{A0DC5A3C-E382-49FC-BC12-B70CF426161D}" type="presOf" srcId="{F8F90E15-488E-4523-8554-20EEA371AEA7}" destId="{C62D0AE2-7D47-4571-A6CD-76D1399A26D8}" srcOrd="0" destOrd="0" presId="urn:microsoft.com/office/officeart/2005/8/layout/chevron2"/>
    <dgm:cxn modelId="{807A9AAA-C733-4F76-B9DD-1826A7B9CA08}" type="presOf" srcId="{0B48414F-7A9C-430A-A310-EA5400711FEE}" destId="{3D846B81-04EF-406B-9375-5E1699A40532}" srcOrd="0" destOrd="0" presId="urn:microsoft.com/office/officeart/2005/8/layout/chevron2"/>
    <dgm:cxn modelId="{912EC8CD-CF95-4793-9CB3-DD1D41650DD3}" srcId="{F8F90E15-488E-4523-8554-20EEA371AEA7}" destId="{8ABCAE86-580C-46D0-B0D1-B00934BE79EC}" srcOrd="0" destOrd="0" parTransId="{50371899-4FC4-48D7-9AD9-7701161CC0C6}" sibTransId="{9574FB4C-7DAF-42B8-95A4-44B24745AE24}"/>
    <dgm:cxn modelId="{1CAF2CFB-586A-47A9-8F61-1C530572D6F2}" srcId="{E53723AC-EC73-4530-9D2E-EC462DB3E0A1}" destId="{0B48414F-7A9C-430A-A310-EA5400711FEE}" srcOrd="3" destOrd="0" parTransId="{58A5626D-5D79-4AE8-8DC7-33AC1D2020B2}" sibTransId="{48946EC3-F7FF-4070-8C3C-B14EA0ADEDEF}"/>
    <dgm:cxn modelId="{E6A7DE06-3C63-4F59-B69E-DAD3A54977C8}" type="presOf" srcId="{336C1706-9879-4DBC-9326-AFB487B5D76E}" destId="{3237783C-392B-4EB3-A05A-FDC579EF24A9}" srcOrd="0" destOrd="0" presId="urn:microsoft.com/office/officeart/2005/8/layout/chevron2"/>
    <dgm:cxn modelId="{BF5D924F-FF25-4FDA-B42A-305262E263CD}" type="presOf" srcId="{8A3A9160-7B09-400D-AA7A-222B569A05FC}" destId="{9422FE1E-AA47-463C-BBBA-080C2E5BD896}" srcOrd="0" destOrd="0" presId="urn:microsoft.com/office/officeart/2005/8/layout/chevron2"/>
    <dgm:cxn modelId="{97CE2666-AA8E-418D-9B42-3379A6EBFBB5}" type="presOf" srcId="{036A0244-0D34-413F-BD97-899D2DC6E835}" destId="{4613D575-274D-408D-8DFD-6DE0D33A43B4}" srcOrd="0" destOrd="1" presId="urn:microsoft.com/office/officeart/2005/8/layout/chevron2"/>
    <dgm:cxn modelId="{D29DA0FC-1A75-43DD-962C-FC543B9CBC99}" type="presOf" srcId="{856132AC-D83B-4C0F-B03A-F5A99CA0F245}" destId="{CFEF1A60-1C69-47BD-A7E0-D7A9431A906C}" srcOrd="0" destOrd="0" presId="urn:microsoft.com/office/officeart/2005/8/layout/chevron2"/>
    <dgm:cxn modelId="{6388D89E-82EA-46D4-ACA6-8E7283F75D32}" srcId="{E53723AC-EC73-4530-9D2E-EC462DB3E0A1}" destId="{F8F90E15-488E-4523-8554-20EEA371AEA7}" srcOrd="2" destOrd="0" parTransId="{3E672AF6-66E8-4ADC-9881-C6CC4ECC3846}" sibTransId="{1CFB4B9B-585B-4E47-B817-7515D78FAD1B}"/>
    <dgm:cxn modelId="{1E3B5F0D-C1A7-4845-8902-922C880D4D79}" type="presOf" srcId="{E30F9155-E07B-4837-BEBE-AA894FB94625}" destId="{9A54B553-92AB-4CC2-AF6E-98538CDD58C5}" srcOrd="0" destOrd="0" presId="urn:microsoft.com/office/officeart/2005/8/layout/chevron2"/>
    <dgm:cxn modelId="{3D9D3935-064A-4CFD-984A-A87BA4FA3F24}" srcId="{B4EBBC9C-0909-4531-A338-4950203D85F2}" destId="{036A0244-0D34-413F-BD97-899D2DC6E835}" srcOrd="1" destOrd="0" parTransId="{5CEC7B0F-9D30-4B06-9DE2-86301AFCE80A}" sibTransId="{77E96D66-7467-4420-82AA-70A50257EC09}"/>
    <dgm:cxn modelId="{A6EC2C2A-4701-44F2-90DD-39C02A52DAF4}" srcId="{E30F9155-E07B-4837-BEBE-AA894FB94625}" destId="{8A3A9160-7B09-400D-AA7A-222B569A05FC}" srcOrd="0" destOrd="0" parTransId="{26F4D32F-CF4C-4D8A-A015-CB5CFAF43D0B}" sibTransId="{6EE1ED0E-9A40-464B-9B6C-498B31FC89B5}"/>
    <dgm:cxn modelId="{93EAE249-6C41-4A1A-9C5F-93AE506CA6B7}" srcId="{336C1706-9879-4DBC-9326-AFB487B5D76E}" destId="{3D864E59-DAE7-4BA0-9E57-2BF05108908C}" srcOrd="0" destOrd="0" parTransId="{32EE6960-45CD-4F3E-8CB9-71DD955B26DE}" sibTransId="{D663CC63-BBC0-4C95-A516-58A16609DA54}"/>
    <dgm:cxn modelId="{243E9266-C46C-4585-A686-C42472DDEC27}" type="presOf" srcId="{3D864E59-DAE7-4BA0-9E57-2BF05108908C}" destId="{B6F4D4A2-1ED4-4074-9AF6-D313F7A85ACB}" srcOrd="0" destOrd="0" presId="urn:microsoft.com/office/officeart/2005/8/layout/chevron2"/>
    <dgm:cxn modelId="{8402F2F5-D6A1-4AE7-AAC8-6874736B4864}" type="presOf" srcId="{8ABCAE86-580C-46D0-B0D1-B00934BE79EC}" destId="{10786FED-F2E1-401A-B2E6-68194ACD29E6}" srcOrd="0" destOrd="0" presId="urn:microsoft.com/office/officeart/2005/8/layout/chevron2"/>
    <dgm:cxn modelId="{FAA6472F-523F-41B3-B4C9-BAF193FADB84}" type="presParOf" srcId="{0A75C55E-1B95-4B7B-9EF5-22C799C67CED}" destId="{CA918C08-5BE1-4DD6-B373-4A9BA827D260}" srcOrd="0" destOrd="0" presId="urn:microsoft.com/office/officeart/2005/8/layout/chevron2"/>
    <dgm:cxn modelId="{70F180CE-66B1-473F-B6DC-F8A3BDD357D0}" type="presParOf" srcId="{CA918C08-5BE1-4DD6-B373-4A9BA827D260}" destId="{9A54B553-92AB-4CC2-AF6E-98538CDD58C5}" srcOrd="0" destOrd="0" presId="urn:microsoft.com/office/officeart/2005/8/layout/chevron2"/>
    <dgm:cxn modelId="{AEBA212B-83A3-4CA2-BD87-EFF50A7C6B62}" type="presParOf" srcId="{CA918C08-5BE1-4DD6-B373-4A9BA827D260}" destId="{9422FE1E-AA47-463C-BBBA-080C2E5BD896}" srcOrd="1" destOrd="0" presId="urn:microsoft.com/office/officeart/2005/8/layout/chevron2"/>
    <dgm:cxn modelId="{BF0DF0EC-3185-4672-94F9-AE78545095D7}" type="presParOf" srcId="{0A75C55E-1B95-4B7B-9EF5-22C799C67CED}" destId="{1CD9D97D-D462-438B-99F3-902434744D95}" srcOrd="1" destOrd="0" presId="urn:microsoft.com/office/officeart/2005/8/layout/chevron2"/>
    <dgm:cxn modelId="{676770E0-C632-4C61-BAEE-BC002CF5D3DB}" type="presParOf" srcId="{0A75C55E-1B95-4B7B-9EF5-22C799C67CED}" destId="{A81FBEF5-FC9E-478B-ABCC-4F1DB0EA6638}" srcOrd="2" destOrd="0" presId="urn:microsoft.com/office/officeart/2005/8/layout/chevron2"/>
    <dgm:cxn modelId="{A3DA6685-BBA0-492B-BE4C-22E3C64F8E8B}" type="presParOf" srcId="{A81FBEF5-FC9E-478B-ABCC-4F1DB0EA6638}" destId="{3237783C-392B-4EB3-A05A-FDC579EF24A9}" srcOrd="0" destOrd="0" presId="urn:microsoft.com/office/officeart/2005/8/layout/chevron2"/>
    <dgm:cxn modelId="{8C2A570B-D7D5-4E39-BDB9-84A3B324D37B}" type="presParOf" srcId="{A81FBEF5-FC9E-478B-ABCC-4F1DB0EA6638}" destId="{B6F4D4A2-1ED4-4074-9AF6-D313F7A85ACB}" srcOrd="1" destOrd="0" presId="urn:microsoft.com/office/officeart/2005/8/layout/chevron2"/>
    <dgm:cxn modelId="{733B828D-B26A-4858-881C-B4877ECF846B}" type="presParOf" srcId="{0A75C55E-1B95-4B7B-9EF5-22C799C67CED}" destId="{AC2A555D-F502-4CAD-B34B-CC6F77B125AF}" srcOrd="3" destOrd="0" presId="urn:microsoft.com/office/officeart/2005/8/layout/chevron2"/>
    <dgm:cxn modelId="{F190A5B8-5841-436B-97C6-591981F304F6}" type="presParOf" srcId="{0A75C55E-1B95-4B7B-9EF5-22C799C67CED}" destId="{6C32F87D-13D1-43A9-90AB-AEC396872B6B}" srcOrd="4" destOrd="0" presId="urn:microsoft.com/office/officeart/2005/8/layout/chevron2"/>
    <dgm:cxn modelId="{201900F0-160A-477D-AC52-6A614638457B}" type="presParOf" srcId="{6C32F87D-13D1-43A9-90AB-AEC396872B6B}" destId="{C62D0AE2-7D47-4571-A6CD-76D1399A26D8}" srcOrd="0" destOrd="0" presId="urn:microsoft.com/office/officeart/2005/8/layout/chevron2"/>
    <dgm:cxn modelId="{93756D7C-4BF5-43B2-9134-6CE98A2B271A}" type="presParOf" srcId="{6C32F87D-13D1-43A9-90AB-AEC396872B6B}" destId="{10786FED-F2E1-401A-B2E6-68194ACD29E6}" srcOrd="1" destOrd="0" presId="urn:microsoft.com/office/officeart/2005/8/layout/chevron2"/>
    <dgm:cxn modelId="{02230D1B-943A-4031-9766-41C89493F875}" type="presParOf" srcId="{0A75C55E-1B95-4B7B-9EF5-22C799C67CED}" destId="{4110CCBF-ECCB-4BAF-A722-A56CE0297545}" srcOrd="5" destOrd="0" presId="urn:microsoft.com/office/officeart/2005/8/layout/chevron2"/>
    <dgm:cxn modelId="{13642743-F311-4AF1-A785-766DE3D887C0}" type="presParOf" srcId="{0A75C55E-1B95-4B7B-9EF5-22C799C67CED}" destId="{689D7AE6-B6A6-46FD-9B41-636F8A800D4D}" srcOrd="6" destOrd="0" presId="urn:microsoft.com/office/officeart/2005/8/layout/chevron2"/>
    <dgm:cxn modelId="{6ED53F37-E7AC-4CF7-9BD6-7A8BD8DA83AC}" type="presParOf" srcId="{689D7AE6-B6A6-46FD-9B41-636F8A800D4D}" destId="{3D846B81-04EF-406B-9375-5E1699A40532}" srcOrd="0" destOrd="0" presId="urn:microsoft.com/office/officeart/2005/8/layout/chevron2"/>
    <dgm:cxn modelId="{F84BF1BC-AB7A-4B3F-9BFF-B2C17FD1D257}" type="presParOf" srcId="{689D7AE6-B6A6-46FD-9B41-636F8A800D4D}" destId="{CFEF1A60-1C69-47BD-A7E0-D7A9431A906C}" srcOrd="1" destOrd="0" presId="urn:microsoft.com/office/officeart/2005/8/layout/chevron2"/>
    <dgm:cxn modelId="{A51D87A6-2651-47CB-A49C-934734A2F7FA}" type="presParOf" srcId="{0A75C55E-1B95-4B7B-9EF5-22C799C67CED}" destId="{C13236C5-2785-40BC-9826-81031F14EC0E}" srcOrd="7" destOrd="0" presId="urn:microsoft.com/office/officeart/2005/8/layout/chevron2"/>
    <dgm:cxn modelId="{1E2FE644-D3E4-4370-8DFF-E22EB83C2295}" type="presParOf" srcId="{0A75C55E-1B95-4B7B-9EF5-22C799C67CED}" destId="{CB57BE30-6B5F-4466-82C3-B3D160E78140}" srcOrd="8" destOrd="0" presId="urn:microsoft.com/office/officeart/2005/8/layout/chevron2"/>
    <dgm:cxn modelId="{1689062F-1D44-48DE-8095-74874D14E550}" type="presParOf" srcId="{CB57BE30-6B5F-4466-82C3-B3D160E78140}" destId="{27BB97AE-0E20-456E-8E12-B84AFA36CAFF}" srcOrd="0" destOrd="0" presId="urn:microsoft.com/office/officeart/2005/8/layout/chevron2"/>
    <dgm:cxn modelId="{FB4E62F6-EDB8-4572-A309-F036D5354A8C}" type="presParOf" srcId="{CB57BE30-6B5F-4466-82C3-B3D160E78140}" destId="{4613D575-274D-408D-8DFD-6DE0D33A43B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3614069-2199-426B-81E7-2985CE07BB00}" type="doc">
      <dgm:prSet loTypeId="urn:microsoft.com/office/officeart/2009/3/layout/HorizontalOrganization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1239F1E-9AF0-4D8B-A377-8356B5502C64}">
      <dgm:prSet phldrT="[Text]"/>
      <dgm:spPr/>
      <dgm:t>
        <a:bodyPr/>
        <a:lstStyle/>
        <a:p>
          <a:r>
            <a:rPr lang="cs-CZ" dirty="0" err="1" smtClean="0"/>
            <a:t>NAPs</a:t>
          </a:r>
          <a:r>
            <a:rPr lang="cs-CZ" dirty="0" smtClean="0"/>
            <a:t> – CMD </a:t>
          </a:r>
          <a:r>
            <a:rPr lang="cs-CZ" dirty="0" err="1" smtClean="0"/>
            <a:t>position</a:t>
          </a:r>
          <a:r>
            <a:rPr lang="cs-CZ" dirty="0" smtClean="0"/>
            <a:t> do 30 dnů od PRAC </a:t>
          </a:r>
          <a:r>
            <a:rPr lang="cs-CZ" dirty="0" err="1" smtClean="0"/>
            <a:t>recommendation</a:t>
          </a:r>
          <a:endParaRPr lang="cs-CZ" dirty="0"/>
        </a:p>
      </dgm:t>
    </dgm:pt>
    <dgm:pt modelId="{E8F651D2-F8F9-4865-B245-D7104657E222}" type="parTrans" cxnId="{C1BDC647-3AF4-456C-BF96-875B972D05BF}">
      <dgm:prSet/>
      <dgm:spPr/>
      <dgm:t>
        <a:bodyPr/>
        <a:lstStyle/>
        <a:p>
          <a:endParaRPr lang="cs-CZ"/>
        </a:p>
      </dgm:t>
    </dgm:pt>
    <dgm:pt modelId="{7D2B81DA-1380-4B64-A594-6FD16D5FFD28}" type="sibTrans" cxnId="{C1BDC647-3AF4-456C-BF96-875B972D05BF}">
      <dgm:prSet/>
      <dgm:spPr/>
      <dgm:t>
        <a:bodyPr/>
        <a:lstStyle/>
        <a:p>
          <a:endParaRPr lang="cs-CZ"/>
        </a:p>
      </dgm:t>
    </dgm:pt>
    <dgm:pt modelId="{13E03795-2BD6-4472-AC38-BB3DFECE86AE}">
      <dgm:prSet phldrT="[Text]"/>
      <dgm:spPr/>
      <dgm:t>
        <a:bodyPr/>
        <a:lstStyle/>
        <a:p>
          <a:r>
            <a:rPr lang="cs-CZ" dirty="0" smtClean="0"/>
            <a:t>Majority </a:t>
          </a:r>
          <a:r>
            <a:rPr lang="cs-CZ" dirty="0" err="1" smtClean="0"/>
            <a:t>position</a:t>
          </a:r>
          <a:endParaRPr lang="cs-CZ" dirty="0"/>
        </a:p>
      </dgm:t>
    </dgm:pt>
    <dgm:pt modelId="{95DF2444-AE6B-4E74-BB1B-7EAB4A406575}" type="parTrans" cxnId="{47F4B237-8C66-4957-B2FC-2FDE9C805506}">
      <dgm:prSet/>
      <dgm:spPr/>
      <dgm:t>
        <a:bodyPr/>
        <a:lstStyle/>
        <a:p>
          <a:endParaRPr lang="cs-CZ"/>
        </a:p>
      </dgm:t>
    </dgm:pt>
    <dgm:pt modelId="{42170C1D-2D10-4184-A1D0-D7C82B893FFE}" type="sibTrans" cxnId="{47F4B237-8C66-4957-B2FC-2FDE9C805506}">
      <dgm:prSet/>
      <dgm:spPr/>
      <dgm:t>
        <a:bodyPr/>
        <a:lstStyle/>
        <a:p>
          <a:endParaRPr lang="cs-CZ"/>
        </a:p>
      </dgm:t>
    </dgm:pt>
    <dgm:pt modelId="{8759ECBE-4312-4F1C-9467-C8C3B5842DA5}">
      <dgm:prSet phldrT="[Text]"/>
      <dgm:spPr/>
      <dgm:t>
        <a:bodyPr/>
        <a:lstStyle/>
        <a:p>
          <a:r>
            <a:rPr lang="cs-CZ" dirty="0" err="1" smtClean="0"/>
            <a:t>Consensus</a:t>
          </a:r>
          <a:r>
            <a:rPr lang="cs-CZ" dirty="0" smtClean="0"/>
            <a:t> </a:t>
          </a:r>
          <a:endParaRPr lang="cs-CZ" dirty="0"/>
        </a:p>
      </dgm:t>
    </dgm:pt>
    <dgm:pt modelId="{229D46A8-7D81-4F75-8091-E43EC0B6D2F6}" type="sibTrans" cxnId="{FC608217-96E7-4A8A-AD34-FD1E0DAD586A}">
      <dgm:prSet/>
      <dgm:spPr/>
      <dgm:t>
        <a:bodyPr/>
        <a:lstStyle/>
        <a:p>
          <a:endParaRPr lang="cs-CZ"/>
        </a:p>
      </dgm:t>
    </dgm:pt>
    <dgm:pt modelId="{6A514347-1822-4FB7-B653-8BD077BEA9E5}" type="parTrans" cxnId="{FC608217-96E7-4A8A-AD34-FD1E0DAD586A}">
      <dgm:prSet/>
      <dgm:spPr/>
      <dgm:t>
        <a:bodyPr/>
        <a:lstStyle/>
        <a:p>
          <a:endParaRPr lang="cs-CZ"/>
        </a:p>
      </dgm:t>
    </dgm:pt>
    <dgm:pt modelId="{6C3A3512-DDD9-4992-9327-EAD5D28433D0}">
      <dgm:prSet phldrT="[Text]"/>
      <dgm:spPr/>
      <dgm:t>
        <a:bodyPr/>
        <a:lstStyle/>
        <a:p>
          <a:r>
            <a:rPr lang="cs-CZ" dirty="0" err="1" smtClean="0"/>
            <a:t>CMDh</a:t>
          </a:r>
          <a:r>
            <a:rPr lang="cs-CZ" dirty="0" smtClean="0"/>
            <a:t> vytvoří </a:t>
          </a:r>
          <a:r>
            <a:rPr lang="cs-CZ" dirty="0" err="1" smtClean="0"/>
            <a:t>timetable</a:t>
          </a:r>
          <a:r>
            <a:rPr lang="cs-CZ" dirty="0" smtClean="0"/>
            <a:t> implementace</a:t>
          </a:r>
          <a:endParaRPr lang="cs-CZ" dirty="0"/>
        </a:p>
      </dgm:t>
    </dgm:pt>
    <dgm:pt modelId="{CAACD644-985A-4BE7-93E8-97EE78760862}" type="parTrans" cxnId="{D01E6C85-3F71-4F75-820D-2F6C7E7280BB}">
      <dgm:prSet/>
      <dgm:spPr/>
      <dgm:t>
        <a:bodyPr/>
        <a:lstStyle/>
        <a:p>
          <a:endParaRPr lang="cs-CZ"/>
        </a:p>
      </dgm:t>
    </dgm:pt>
    <dgm:pt modelId="{310DE91A-5EF6-4EAF-ADC9-30F8AF8F2AD2}" type="sibTrans" cxnId="{D01E6C85-3F71-4F75-820D-2F6C7E7280BB}">
      <dgm:prSet/>
      <dgm:spPr/>
      <dgm:t>
        <a:bodyPr/>
        <a:lstStyle/>
        <a:p>
          <a:endParaRPr lang="cs-CZ"/>
        </a:p>
      </dgm:t>
    </dgm:pt>
    <dgm:pt modelId="{786BCA1C-FAB2-4DAF-8386-4ACA5078F5EE}">
      <dgm:prSet phldrT="[Text]"/>
      <dgm:spPr/>
      <dgm:t>
        <a:bodyPr/>
        <a:lstStyle/>
        <a:p>
          <a:r>
            <a:rPr lang="cs-CZ" dirty="0" smtClean="0"/>
            <a:t>Konec procedury</a:t>
          </a:r>
          <a:endParaRPr lang="cs-CZ" dirty="0"/>
        </a:p>
      </dgm:t>
    </dgm:pt>
    <dgm:pt modelId="{7C9F9B58-6619-4F52-8E53-0916EE83439B}" type="parTrans" cxnId="{865294A5-C38B-4736-A571-20D0A6F39AB3}">
      <dgm:prSet/>
      <dgm:spPr/>
      <dgm:t>
        <a:bodyPr/>
        <a:lstStyle/>
        <a:p>
          <a:endParaRPr lang="cs-CZ"/>
        </a:p>
      </dgm:t>
    </dgm:pt>
    <dgm:pt modelId="{6F201402-EE0A-4177-AB23-00E36F3E3DBC}" type="sibTrans" cxnId="{865294A5-C38B-4736-A571-20D0A6F39AB3}">
      <dgm:prSet/>
      <dgm:spPr/>
      <dgm:t>
        <a:bodyPr/>
        <a:lstStyle/>
        <a:p>
          <a:endParaRPr lang="cs-CZ"/>
        </a:p>
      </dgm:t>
    </dgm:pt>
    <dgm:pt modelId="{066834B9-1A97-460E-8F17-3AC1D71BB500}">
      <dgm:prSet phldrT="[Text]"/>
      <dgm:spPr/>
      <dgm:t>
        <a:bodyPr/>
        <a:lstStyle/>
        <a:p>
          <a:pPr algn="ctr"/>
          <a:r>
            <a:rPr lang="cs-CZ" dirty="0" smtClean="0"/>
            <a:t>Přípravky, které byly hodnoceny v PSUSA: Po rozhodnutí EK předložit žádost o změnu do 10 dnů.</a:t>
          </a:r>
        </a:p>
      </dgm:t>
    </dgm:pt>
    <dgm:pt modelId="{7FC33F0C-91A6-4D27-9C96-73AADF267277}" type="parTrans" cxnId="{F3013395-0CED-4BCF-BFE0-A6C4ACAEFACA}">
      <dgm:prSet/>
      <dgm:spPr/>
      <dgm:t>
        <a:bodyPr/>
        <a:lstStyle/>
        <a:p>
          <a:endParaRPr lang="cs-CZ"/>
        </a:p>
      </dgm:t>
    </dgm:pt>
    <dgm:pt modelId="{D4CE17A8-1566-43C6-8974-98A7956755AD}" type="sibTrans" cxnId="{F3013395-0CED-4BCF-BFE0-A6C4ACAEFACA}">
      <dgm:prSet/>
      <dgm:spPr/>
      <dgm:t>
        <a:bodyPr/>
        <a:lstStyle/>
        <a:p>
          <a:endParaRPr lang="cs-CZ"/>
        </a:p>
      </dgm:t>
    </dgm:pt>
    <dgm:pt modelId="{ADA02C03-07F0-4113-8FE3-8461506874D4}">
      <dgm:prSet phldrT="[Text]"/>
      <dgm:spPr/>
      <dgm:t>
        <a:bodyPr/>
        <a:lstStyle/>
        <a:p>
          <a:r>
            <a:rPr lang="cs-CZ" dirty="0" smtClean="0"/>
            <a:t>Nutné rozhodnutí EK</a:t>
          </a:r>
          <a:endParaRPr lang="cs-CZ" dirty="0"/>
        </a:p>
      </dgm:t>
    </dgm:pt>
    <dgm:pt modelId="{06C4D727-19D6-464C-8118-408192EC6CB6}" type="parTrans" cxnId="{302BEAAC-C30E-4F27-B7F0-5D4BD35DD163}">
      <dgm:prSet/>
      <dgm:spPr/>
      <dgm:t>
        <a:bodyPr/>
        <a:lstStyle/>
        <a:p>
          <a:endParaRPr lang="cs-CZ"/>
        </a:p>
      </dgm:t>
    </dgm:pt>
    <dgm:pt modelId="{8EC8C430-6D4D-4E29-95B6-EE2E3514F86D}" type="sibTrans" cxnId="{302BEAAC-C30E-4F27-B7F0-5D4BD35DD163}">
      <dgm:prSet/>
      <dgm:spPr/>
      <dgm:t>
        <a:bodyPr/>
        <a:lstStyle/>
        <a:p>
          <a:endParaRPr lang="cs-CZ"/>
        </a:p>
      </dgm:t>
    </dgm:pt>
    <dgm:pt modelId="{84EA1D86-19A0-41E6-A9FA-DB465ADB49A5}">
      <dgm:prSet phldrT="[Text]"/>
      <dgm:spPr/>
      <dgm:t>
        <a:bodyPr/>
        <a:lstStyle/>
        <a:p>
          <a:pPr algn="l"/>
          <a:r>
            <a:rPr lang="cs-CZ" dirty="0" smtClean="0"/>
            <a:t>Přípravky, které v PSUSA přímo hodnoceny nebyly (</a:t>
          </a:r>
          <a:r>
            <a:rPr lang="cs-CZ" dirty="0" err="1" smtClean="0"/>
            <a:t>př.generika</a:t>
          </a:r>
          <a:r>
            <a:rPr lang="cs-CZ" dirty="0" smtClean="0"/>
            <a:t>) – předložit změnu do 60 dnů</a:t>
          </a:r>
          <a:endParaRPr lang="cs-CZ" dirty="0"/>
        </a:p>
      </dgm:t>
    </dgm:pt>
    <dgm:pt modelId="{A3155B81-D7EC-40ED-A4DE-CDE5A82EA1F0}" type="parTrans" cxnId="{21AFF9C2-21D3-4118-9983-244B8191D9DA}">
      <dgm:prSet/>
      <dgm:spPr/>
      <dgm:t>
        <a:bodyPr/>
        <a:lstStyle/>
        <a:p>
          <a:endParaRPr lang="cs-CZ"/>
        </a:p>
      </dgm:t>
    </dgm:pt>
    <dgm:pt modelId="{37685C06-785E-4A03-B85C-86D7D2AC1F3E}" type="sibTrans" cxnId="{21AFF9C2-21D3-4118-9983-244B8191D9DA}">
      <dgm:prSet/>
      <dgm:spPr/>
      <dgm:t>
        <a:bodyPr/>
        <a:lstStyle/>
        <a:p>
          <a:endParaRPr lang="cs-CZ"/>
        </a:p>
      </dgm:t>
    </dgm:pt>
    <dgm:pt modelId="{88DE02D6-3385-4F51-94DA-1271CD42BFA7}" type="pres">
      <dgm:prSet presAssocID="{B3614069-2199-426B-81E7-2985CE07BB0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E38935D-3CA8-4A84-A79C-46D5A6497257}" type="pres">
      <dgm:prSet presAssocID="{31239F1E-9AF0-4D8B-A377-8356B5502C64}" presName="hierRoot1" presStyleCnt="0">
        <dgm:presLayoutVars>
          <dgm:hierBranch val="init"/>
        </dgm:presLayoutVars>
      </dgm:prSet>
      <dgm:spPr/>
    </dgm:pt>
    <dgm:pt modelId="{DC642780-DD09-4C34-8D2F-0BCA1F09BC08}" type="pres">
      <dgm:prSet presAssocID="{31239F1E-9AF0-4D8B-A377-8356B5502C64}" presName="rootComposite1" presStyleCnt="0"/>
      <dgm:spPr/>
    </dgm:pt>
    <dgm:pt modelId="{69F90470-9A9D-4C0A-A249-454F60ABF6B0}" type="pres">
      <dgm:prSet presAssocID="{31239F1E-9AF0-4D8B-A377-8356B5502C6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7A45CAF-CD18-4BCE-8993-9E3F662673E4}" type="pres">
      <dgm:prSet presAssocID="{31239F1E-9AF0-4D8B-A377-8356B5502C64}" presName="rootConnector1" presStyleLbl="node1" presStyleIdx="0" presStyleCnt="0"/>
      <dgm:spPr/>
      <dgm:t>
        <a:bodyPr/>
        <a:lstStyle/>
        <a:p>
          <a:endParaRPr lang="cs-CZ"/>
        </a:p>
      </dgm:t>
    </dgm:pt>
    <dgm:pt modelId="{EC1F7B94-E4EA-450C-B1C4-5E808597FE4B}" type="pres">
      <dgm:prSet presAssocID="{31239F1E-9AF0-4D8B-A377-8356B5502C64}" presName="hierChild2" presStyleCnt="0"/>
      <dgm:spPr/>
    </dgm:pt>
    <dgm:pt modelId="{42840618-2C0A-42D9-A4F6-4FFF196A90DD}" type="pres">
      <dgm:prSet presAssocID="{6A514347-1822-4FB7-B653-8BD077BEA9E5}" presName="Name64" presStyleLbl="parChTrans1D2" presStyleIdx="0" presStyleCnt="2"/>
      <dgm:spPr/>
      <dgm:t>
        <a:bodyPr/>
        <a:lstStyle/>
        <a:p>
          <a:endParaRPr lang="cs-CZ"/>
        </a:p>
      </dgm:t>
    </dgm:pt>
    <dgm:pt modelId="{DF4FCD55-12D4-403A-88E0-1C7A408A4546}" type="pres">
      <dgm:prSet presAssocID="{8759ECBE-4312-4F1C-9467-C8C3B5842DA5}" presName="hierRoot2" presStyleCnt="0">
        <dgm:presLayoutVars>
          <dgm:hierBranch val="init"/>
        </dgm:presLayoutVars>
      </dgm:prSet>
      <dgm:spPr/>
    </dgm:pt>
    <dgm:pt modelId="{BA31C2D6-038B-4596-93AD-E395BE27644C}" type="pres">
      <dgm:prSet presAssocID="{8759ECBE-4312-4F1C-9467-C8C3B5842DA5}" presName="rootComposite" presStyleCnt="0"/>
      <dgm:spPr/>
    </dgm:pt>
    <dgm:pt modelId="{8911CC44-6EA9-4329-9A50-EFF55A3F53C5}" type="pres">
      <dgm:prSet presAssocID="{8759ECBE-4312-4F1C-9467-C8C3B5842DA5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9B40A7F-9AB8-4FA4-9E7E-F278147E5135}" type="pres">
      <dgm:prSet presAssocID="{8759ECBE-4312-4F1C-9467-C8C3B5842DA5}" presName="rootConnector" presStyleLbl="node2" presStyleIdx="0" presStyleCnt="2"/>
      <dgm:spPr/>
      <dgm:t>
        <a:bodyPr/>
        <a:lstStyle/>
        <a:p>
          <a:endParaRPr lang="cs-CZ"/>
        </a:p>
      </dgm:t>
    </dgm:pt>
    <dgm:pt modelId="{1DF43D0D-C6A2-4ABA-A52F-FE33504E4611}" type="pres">
      <dgm:prSet presAssocID="{8759ECBE-4312-4F1C-9467-C8C3B5842DA5}" presName="hierChild4" presStyleCnt="0"/>
      <dgm:spPr/>
    </dgm:pt>
    <dgm:pt modelId="{BAC2FBA7-6117-4E5C-829A-305FB9EB8B79}" type="pres">
      <dgm:prSet presAssocID="{7C9F9B58-6619-4F52-8E53-0916EE83439B}" presName="Name64" presStyleLbl="parChTrans1D3" presStyleIdx="0" presStyleCnt="5"/>
      <dgm:spPr/>
      <dgm:t>
        <a:bodyPr/>
        <a:lstStyle/>
        <a:p>
          <a:endParaRPr lang="cs-CZ"/>
        </a:p>
      </dgm:t>
    </dgm:pt>
    <dgm:pt modelId="{C1EE428D-4363-4759-9891-8D66B39725AE}" type="pres">
      <dgm:prSet presAssocID="{786BCA1C-FAB2-4DAF-8386-4ACA5078F5EE}" presName="hierRoot2" presStyleCnt="0">
        <dgm:presLayoutVars>
          <dgm:hierBranch val="init"/>
        </dgm:presLayoutVars>
      </dgm:prSet>
      <dgm:spPr/>
    </dgm:pt>
    <dgm:pt modelId="{21212C29-1A63-4C83-BFAA-83AFFBDD4A25}" type="pres">
      <dgm:prSet presAssocID="{786BCA1C-FAB2-4DAF-8386-4ACA5078F5EE}" presName="rootComposite" presStyleCnt="0"/>
      <dgm:spPr/>
    </dgm:pt>
    <dgm:pt modelId="{2A5C44E7-4540-44B4-BC29-9F677E836C40}" type="pres">
      <dgm:prSet presAssocID="{786BCA1C-FAB2-4DAF-8386-4ACA5078F5EE}" presName="rootText" presStyleLbl="node3" presStyleIdx="0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56F0483-AC41-4922-AAFC-177B14251CF3}" type="pres">
      <dgm:prSet presAssocID="{786BCA1C-FAB2-4DAF-8386-4ACA5078F5EE}" presName="rootConnector" presStyleLbl="node3" presStyleIdx="0" presStyleCnt="5"/>
      <dgm:spPr/>
      <dgm:t>
        <a:bodyPr/>
        <a:lstStyle/>
        <a:p>
          <a:endParaRPr lang="cs-CZ"/>
        </a:p>
      </dgm:t>
    </dgm:pt>
    <dgm:pt modelId="{74C2B28F-623C-428C-A50A-4512FD416546}" type="pres">
      <dgm:prSet presAssocID="{786BCA1C-FAB2-4DAF-8386-4ACA5078F5EE}" presName="hierChild4" presStyleCnt="0"/>
      <dgm:spPr/>
    </dgm:pt>
    <dgm:pt modelId="{B5670B63-8A86-46DE-AFA3-56B0207EC5B3}" type="pres">
      <dgm:prSet presAssocID="{786BCA1C-FAB2-4DAF-8386-4ACA5078F5EE}" presName="hierChild5" presStyleCnt="0"/>
      <dgm:spPr/>
    </dgm:pt>
    <dgm:pt modelId="{25390F0B-1D32-4A91-939E-C361BE6E727F}" type="pres">
      <dgm:prSet presAssocID="{CAACD644-985A-4BE7-93E8-97EE78760862}" presName="Name64" presStyleLbl="parChTrans1D3" presStyleIdx="1" presStyleCnt="5"/>
      <dgm:spPr/>
      <dgm:t>
        <a:bodyPr/>
        <a:lstStyle/>
        <a:p>
          <a:endParaRPr lang="cs-CZ"/>
        </a:p>
      </dgm:t>
    </dgm:pt>
    <dgm:pt modelId="{4732DCC8-89B5-4132-8466-04278038FB14}" type="pres">
      <dgm:prSet presAssocID="{6C3A3512-DDD9-4992-9327-EAD5D28433D0}" presName="hierRoot2" presStyleCnt="0">
        <dgm:presLayoutVars>
          <dgm:hierBranch val="init"/>
        </dgm:presLayoutVars>
      </dgm:prSet>
      <dgm:spPr/>
    </dgm:pt>
    <dgm:pt modelId="{7BC2927C-A1E2-458F-B7F8-FAF427C27A9F}" type="pres">
      <dgm:prSet presAssocID="{6C3A3512-DDD9-4992-9327-EAD5D28433D0}" presName="rootComposite" presStyleCnt="0"/>
      <dgm:spPr/>
    </dgm:pt>
    <dgm:pt modelId="{528B03F3-081E-4869-B5E9-CD233F5A7236}" type="pres">
      <dgm:prSet presAssocID="{6C3A3512-DDD9-4992-9327-EAD5D28433D0}" presName="rootText" presStyleLbl="node3" presStyleIdx="1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471277E-0B75-4156-ACA4-DFF2748D6EBF}" type="pres">
      <dgm:prSet presAssocID="{6C3A3512-DDD9-4992-9327-EAD5D28433D0}" presName="rootConnector" presStyleLbl="node3" presStyleIdx="1" presStyleCnt="5"/>
      <dgm:spPr/>
      <dgm:t>
        <a:bodyPr/>
        <a:lstStyle/>
        <a:p>
          <a:endParaRPr lang="cs-CZ"/>
        </a:p>
      </dgm:t>
    </dgm:pt>
    <dgm:pt modelId="{F986BEC2-847C-4085-B00F-595767742695}" type="pres">
      <dgm:prSet presAssocID="{6C3A3512-DDD9-4992-9327-EAD5D28433D0}" presName="hierChild4" presStyleCnt="0"/>
      <dgm:spPr/>
    </dgm:pt>
    <dgm:pt modelId="{166A7D06-ABD7-4008-8BD5-598058325465}" type="pres">
      <dgm:prSet presAssocID="{6C3A3512-DDD9-4992-9327-EAD5D28433D0}" presName="hierChild5" presStyleCnt="0"/>
      <dgm:spPr/>
    </dgm:pt>
    <dgm:pt modelId="{A7966104-59EB-44C4-963F-1F3830A56668}" type="pres">
      <dgm:prSet presAssocID="{8759ECBE-4312-4F1C-9467-C8C3B5842DA5}" presName="hierChild5" presStyleCnt="0"/>
      <dgm:spPr/>
    </dgm:pt>
    <dgm:pt modelId="{53DD7182-80E9-4D88-8F9E-38EB52D11DFE}" type="pres">
      <dgm:prSet presAssocID="{95DF2444-AE6B-4E74-BB1B-7EAB4A406575}" presName="Name64" presStyleLbl="parChTrans1D2" presStyleIdx="1" presStyleCnt="2"/>
      <dgm:spPr/>
      <dgm:t>
        <a:bodyPr/>
        <a:lstStyle/>
        <a:p>
          <a:endParaRPr lang="cs-CZ"/>
        </a:p>
      </dgm:t>
    </dgm:pt>
    <dgm:pt modelId="{895EF9C0-3D5D-44E0-8793-96D0ADBCCF80}" type="pres">
      <dgm:prSet presAssocID="{13E03795-2BD6-4472-AC38-BB3DFECE86AE}" presName="hierRoot2" presStyleCnt="0">
        <dgm:presLayoutVars>
          <dgm:hierBranch val="init"/>
        </dgm:presLayoutVars>
      </dgm:prSet>
      <dgm:spPr/>
    </dgm:pt>
    <dgm:pt modelId="{0DE478D8-5744-470E-BD9E-5AE896652C67}" type="pres">
      <dgm:prSet presAssocID="{13E03795-2BD6-4472-AC38-BB3DFECE86AE}" presName="rootComposite" presStyleCnt="0"/>
      <dgm:spPr/>
    </dgm:pt>
    <dgm:pt modelId="{B5465FD0-3B60-4CA4-AED9-092A2F2D0944}" type="pres">
      <dgm:prSet presAssocID="{13E03795-2BD6-4472-AC38-BB3DFECE86AE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7EA5FDC-E851-4D75-A291-89FB7BA80E44}" type="pres">
      <dgm:prSet presAssocID="{13E03795-2BD6-4472-AC38-BB3DFECE86AE}" presName="rootConnector" presStyleLbl="node2" presStyleIdx="1" presStyleCnt="2"/>
      <dgm:spPr/>
      <dgm:t>
        <a:bodyPr/>
        <a:lstStyle/>
        <a:p>
          <a:endParaRPr lang="cs-CZ"/>
        </a:p>
      </dgm:t>
    </dgm:pt>
    <dgm:pt modelId="{391B5833-BA62-4D89-AA8F-9F3384347B5E}" type="pres">
      <dgm:prSet presAssocID="{13E03795-2BD6-4472-AC38-BB3DFECE86AE}" presName="hierChild4" presStyleCnt="0"/>
      <dgm:spPr/>
    </dgm:pt>
    <dgm:pt modelId="{9B898754-BD43-45CA-B198-06594D5DD369}" type="pres">
      <dgm:prSet presAssocID="{06C4D727-19D6-464C-8118-408192EC6CB6}" presName="Name64" presStyleLbl="parChTrans1D3" presStyleIdx="2" presStyleCnt="5"/>
      <dgm:spPr/>
      <dgm:t>
        <a:bodyPr/>
        <a:lstStyle/>
        <a:p>
          <a:endParaRPr lang="cs-CZ"/>
        </a:p>
      </dgm:t>
    </dgm:pt>
    <dgm:pt modelId="{617D064C-A375-4F4C-8390-09A6F10A430B}" type="pres">
      <dgm:prSet presAssocID="{ADA02C03-07F0-4113-8FE3-8461506874D4}" presName="hierRoot2" presStyleCnt="0">
        <dgm:presLayoutVars>
          <dgm:hierBranch val="init"/>
        </dgm:presLayoutVars>
      </dgm:prSet>
      <dgm:spPr/>
    </dgm:pt>
    <dgm:pt modelId="{BD2F9BA7-62B4-45D3-BE00-FB6DD0F6B21B}" type="pres">
      <dgm:prSet presAssocID="{ADA02C03-07F0-4113-8FE3-8461506874D4}" presName="rootComposite" presStyleCnt="0"/>
      <dgm:spPr/>
    </dgm:pt>
    <dgm:pt modelId="{11312F78-71B5-43C8-AD8F-4FE24B232D38}" type="pres">
      <dgm:prSet presAssocID="{ADA02C03-07F0-4113-8FE3-8461506874D4}" presName="rootText" presStyleLbl="node3" presStyleIdx="2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8C0A7CF-1252-4241-A41A-5287033E28F5}" type="pres">
      <dgm:prSet presAssocID="{ADA02C03-07F0-4113-8FE3-8461506874D4}" presName="rootConnector" presStyleLbl="node3" presStyleIdx="2" presStyleCnt="5"/>
      <dgm:spPr/>
      <dgm:t>
        <a:bodyPr/>
        <a:lstStyle/>
        <a:p>
          <a:endParaRPr lang="cs-CZ"/>
        </a:p>
      </dgm:t>
    </dgm:pt>
    <dgm:pt modelId="{7BC6D7E5-E8B6-46E6-8ABB-5AB7DF9A6FEE}" type="pres">
      <dgm:prSet presAssocID="{ADA02C03-07F0-4113-8FE3-8461506874D4}" presName="hierChild4" presStyleCnt="0"/>
      <dgm:spPr/>
    </dgm:pt>
    <dgm:pt modelId="{FC1CC16C-1D93-4055-8BD1-1625DB627F91}" type="pres">
      <dgm:prSet presAssocID="{ADA02C03-07F0-4113-8FE3-8461506874D4}" presName="hierChild5" presStyleCnt="0"/>
      <dgm:spPr/>
    </dgm:pt>
    <dgm:pt modelId="{DF809DAB-C837-4D88-93A5-6604AFC14B44}" type="pres">
      <dgm:prSet presAssocID="{7FC33F0C-91A6-4D27-9C96-73AADF267277}" presName="Name64" presStyleLbl="parChTrans1D3" presStyleIdx="3" presStyleCnt="5"/>
      <dgm:spPr/>
      <dgm:t>
        <a:bodyPr/>
        <a:lstStyle/>
        <a:p>
          <a:endParaRPr lang="cs-CZ"/>
        </a:p>
      </dgm:t>
    </dgm:pt>
    <dgm:pt modelId="{0B31CB30-D9B9-4AFE-8BE7-1C8713F3362D}" type="pres">
      <dgm:prSet presAssocID="{066834B9-1A97-460E-8F17-3AC1D71BB500}" presName="hierRoot2" presStyleCnt="0">
        <dgm:presLayoutVars>
          <dgm:hierBranch val="init"/>
        </dgm:presLayoutVars>
      </dgm:prSet>
      <dgm:spPr/>
    </dgm:pt>
    <dgm:pt modelId="{3D4B1BA8-30DE-4858-903E-8F345B9F3E29}" type="pres">
      <dgm:prSet presAssocID="{066834B9-1A97-460E-8F17-3AC1D71BB500}" presName="rootComposite" presStyleCnt="0"/>
      <dgm:spPr/>
    </dgm:pt>
    <dgm:pt modelId="{F423C89E-6B76-4D3E-B219-8CDE23E14374}" type="pres">
      <dgm:prSet presAssocID="{066834B9-1A97-460E-8F17-3AC1D71BB500}" presName="rootText" presStyleLbl="node3" presStyleIdx="3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240473F-E6E2-47CB-AA0B-2C85FC10CF81}" type="pres">
      <dgm:prSet presAssocID="{066834B9-1A97-460E-8F17-3AC1D71BB500}" presName="rootConnector" presStyleLbl="node3" presStyleIdx="3" presStyleCnt="5"/>
      <dgm:spPr/>
      <dgm:t>
        <a:bodyPr/>
        <a:lstStyle/>
        <a:p>
          <a:endParaRPr lang="cs-CZ"/>
        </a:p>
      </dgm:t>
    </dgm:pt>
    <dgm:pt modelId="{46C0F9AE-E180-4289-A2EC-26505262D0D9}" type="pres">
      <dgm:prSet presAssocID="{066834B9-1A97-460E-8F17-3AC1D71BB500}" presName="hierChild4" presStyleCnt="0"/>
      <dgm:spPr/>
    </dgm:pt>
    <dgm:pt modelId="{1517EAED-49E0-4A2B-9E8D-0F62494E4C53}" type="pres">
      <dgm:prSet presAssocID="{066834B9-1A97-460E-8F17-3AC1D71BB500}" presName="hierChild5" presStyleCnt="0"/>
      <dgm:spPr/>
    </dgm:pt>
    <dgm:pt modelId="{3AD76A93-5369-44FF-B55C-F4CCEA7AB2A2}" type="pres">
      <dgm:prSet presAssocID="{A3155B81-D7EC-40ED-A4DE-CDE5A82EA1F0}" presName="Name64" presStyleLbl="parChTrans1D3" presStyleIdx="4" presStyleCnt="5"/>
      <dgm:spPr/>
      <dgm:t>
        <a:bodyPr/>
        <a:lstStyle/>
        <a:p>
          <a:endParaRPr lang="cs-CZ"/>
        </a:p>
      </dgm:t>
    </dgm:pt>
    <dgm:pt modelId="{68DAD636-2512-4C81-AD28-A3B2BFE00D42}" type="pres">
      <dgm:prSet presAssocID="{84EA1D86-19A0-41E6-A9FA-DB465ADB49A5}" presName="hierRoot2" presStyleCnt="0">
        <dgm:presLayoutVars>
          <dgm:hierBranch val="init"/>
        </dgm:presLayoutVars>
      </dgm:prSet>
      <dgm:spPr/>
    </dgm:pt>
    <dgm:pt modelId="{45638F54-5C4F-4A0A-8F13-C6CB5AAF718C}" type="pres">
      <dgm:prSet presAssocID="{84EA1D86-19A0-41E6-A9FA-DB465ADB49A5}" presName="rootComposite" presStyleCnt="0"/>
      <dgm:spPr/>
    </dgm:pt>
    <dgm:pt modelId="{2E3809AD-641F-41D7-9D3A-31E279ABBF43}" type="pres">
      <dgm:prSet presAssocID="{84EA1D86-19A0-41E6-A9FA-DB465ADB49A5}" presName="rootText" presStyleLbl="node3" presStyleIdx="4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B276086-A28E-4918-8519-2528B4D38260}" type="pres">
      <dgm:prSet presAssocID="{84EA1D86-19A0-41E6-A9FA-DB465ADB49A5}" presName="rootConnector" presStyleLbl="node3" presStyleIdx="4" presStyleCnt="5"/>
      <dgm:spPr/>
      <dgm:t>
        <a:bodyPr/>
        <a:lstStyle/>
        <a:p>
          <a:endParaRPr lang="cs-CZ"/>
        </a:p>
      </dgm:t>
    </dgm:pt>
    <dgm:pt modelId="{241A0699-EA75-4C21-A3D1-7A828C3A9463}" type="pres">
      <dgm:prSet presAssocID="{84EA1D86-19A0-41E6-A9FA-DB465ADB49A5}" presName="hierChild4" presStyleCnt="0"/>
      <dgm:spPr/>
    </dgm:pt>
    <dgm:pt modelId="{4615A6FD-79B1-467F-A1FC-2510C119F40C}" type="pres">
      <dgm:prSet presAssocID="{84EA1D86-19A0-41E6-A9FA-DB465ADB49A5}" presName="hierChild5" presStyleCnt="0"/>
      <dgm:spPr/>
    </dgm:pt>
    <dgm:pt modelId="{A37ABE75-0EE9-4036-B726-31C8C6EBFCD9}" type="pres">
      <dgm:prSet presAssocID="{13E03795-2BD6-4472-AC38-BB3DFECE86AE}" presName="hierChild5" presStyleCnt="0"/>
      <dgm:spPr/>
    </dgm:pt>
    <dgm:pt modelId="{D0E8D537-3F28-4801-A49B-92CD8BB2192F}" type="pres">
      <dgm:prSet presAssocID="{31239F1E-9AF0-4D8B-A377-8356B5502C64}" presName="hierChild3" presStyleCnt="0"/>
      <dgm:spPr/>
    </dgm:pt>
  </dgm:ptLst>
  <dgm:cxnLst>
    <dgm:cxn modelId="{68B1A8F5-BF1A-4EBF-B016-AD700AE4F892}" type="presOf" srcId="{31239F1E-9AF0-4D8B-A377-8356B5502C64}" destId="{69F90470-9A9D-4C0A-A249-454F60ABF6B0}" srcOrd="0" destOrd="0" presId="urn:microsoft.com/office/officeart/2009/3/layout/HorizontalOrganizationChart"/>
    <dgm:cxn modelId="{BA7B9A93-1055-4DAA-894F-C0F648031ED3}" type="presOf" srcId="{7FC33F0C-91A6-4D27-9C96-73AADF267277}" destId="{DF809DAB-C837-4D88-93A5-6604AFC14B44}" srcOrd="0" destOrd="0" presId="urn:microsoft.com/office/officeart/2009/3/layout/HorizontalOrganizationChart"/>
    <dgm:cxn modelId="{302BEAAC-C30E-4F27-B7F0-5D4BD35DD163}" srcId="{13E03795-2BD6-4472-AC38-BB3DFECE86AE}" destId="{ADA02C03-07F0-4113-8FE3-8461506874D4}" srcOrd="0" destOrd="0" parTransId="{06C4D727-19D6-464C-8118-408192EC6CB6}" sibTransId="{8EC8C430-6D4D-4E29-95B6-EE2E3514F86D}"/>
    <dgm:cxn modelId="{A7AC0850-8ABA-49E8-AC2C-404631B38AA8}" type="presOf" srcId="{31239F1E-9AF0-4D8B-A377-8356B5502C64}" destId="{07A45CAF-CD18-4BCE-8993-9E3F662673E4}" srcOrd="1" destOrd="0" presId="urn:microsoft.com/office/officeart/2009/3/layout/HorizontalOrganizationChart"/>
    <dgm:cxn modelId="{47F4B237-8C66-4957-B2FC-2FDE9C805506}" srcId="{31239F1E-9AF0-4D8B-A377-8356B5502C64}" destId="{13E03795-2BD6-4472-AC38-BB3DFECE86AE}" srcOrd="1" destOrd="0" parTransId="{95DF2444-AE6B-4E74-BB1B-7EAB4A406575}" sibTransId="{42170C1D-2D10-4184-A1D0-D7C82B893FFE}"/>
    <dgm:cxn modelId="{21AFF9C2-21D3-4118-9983-244B8191D9DA}" srcId="{13E03795-2BD6-4472-AC38-BB3DFECE86AE}" destId="{84EA1D86-19A0-41E6-A9FA-DB465ADB49A5}" srcOrd="2" destOrd="0" parTransId="{A3155B81-D7EC-40ED-A4DE-CDE5A82EA1F0}" sibTransId="{37685C06-785E-4A03-B85C-86D7D2AC1F3E}"/>
    <dgm:cxn modelId="{99446681-D46E-4AC6-9F30-6493B00AAC4C}" type="presOf" srcId="{6A514347-1822-4FB7-B653-8BD077BEA9E5}" destId="{42840618-2C0A-42D9-A4F6-4FFF196A90DD}" srcOrd="0" destOrd="0" presId="urn:microsoft.com/office/officeart/2009/3/layout/HorizontalOrganizationChart"/>
    <dgm:cxn modelId="{0926A6CA-AF5E-4151-ACA2-4DCB607A25E2}" type="presOf" srcId="{066834B9-1A97-460E-8F17-3AC1D71BB500}" destId="{F423C89E-6B76-4D3E-B219-8CDE23E14374}" srcOrd="0" destOrd="0" presId="urn:microsoft.com/office/officeart/2009/3/layout/HorizontalOrganizationChart"/>
    <dgm:cxn modelId="{C1F6AB13-6D97-4C48-BF2B-D5F33F15A245}" type="presOf" srcId="{ADA02C03-07F0-4113-8FE3-8461506874D4}" destId="{11312F78-71B5-43C8-AD8F-4FE24B232D38}" srcOrd="0" destOrd="0" presId="urn:microsoft.com/office/officeart/2009/3/layout/HorizontalOrganizationChart"/>
    <dgm:cxn modelId="{A4907855-C007-4663-A005-D6EFB8EC1C67}" type="presOf" srcId="{786BCA1C-FAB2-4DAF-8386-4ACA5078F5EE}" destId="{2A5C44E7-4540-44B4-BC29-9F677E836C40}" srcOrd="0" destOrd="0" presId="urn:microsoft.com/office/officeart/2009/3/layout/HorizontalOrganizationChart"/>
    <dgm:cxn modelId="{85F2F63C-898E-47CD-995A-0649B4538469}" type="presOf" srcId="{A3155B81-D7EC-40ED-A4DE-CDE5A82EA1F0}" destId="{3AD76A93-5369-44FF-B55C-F4CCEA7AB2A2}" srcOrd="0" destOrd="0" presId="urn:microsoft.com/office/officeart/2009/3/layout/HorizontalOrganizationChart"/>
    <dgm:cxn modelId="{87C33B01-FC5F-47CC-A6FA-80161F8F2F13}" type="presOf" srcId="{84EA1D86-19A0-41E6-A9FA-DB465ADB49A5}" destId="{2E3809AD-641F-41D7-9D3A-31E279ABBF43}" srcOrd="0" destOrd="0" presId="urn:microsoft.com/office/officeart/2009/3/layout/HorizontalOrganizationChart"/>
    <dgm:cxn modelId="{257C1C69-77AE-42D8-8182-962FA202EC88}" type="presOf" srcId="{CAACD644-985A-4BE7-93E8-97EE78760862}" destId="{25390F0B-1D32-4A91-939E-C361BE6E727F}" srcOrd="0" destOrd="0" presId="urn:microsoft.com/office/officeart/2009/3/layout/HorizontalOrganizationChart"/>
    <dgm:cxn modelId="{19D439BD-A917-4A5F-8A45-F455CE9E0FC0}" type="presOf" srcId="{B3614069-2199-426B-81E7-2985CE07BB00}" destId="{88DE02D6-3385-4F51-94DA-1271CD42BFA7}" srcOrd="0" destOrd="0" presId="urn:microsoft.com/office/officeart/2009/3/layout/HorizontalOrganizationChart"/>
    <dgm:cxn modelId="{65C25D0F-3AE1-4628-905B-98B134E1E4AB}" type="presOf" srcId="{13E03795-2BD6-4472-AC38-BB3DFECE86AE}" destId="{B5465FD0-3B60-4CA4-AED9-092A2F2D0944}" srcOrd="0" destOrd="0" presId="urn:microsoft.com/office/officeart/2009/3/layout/HorizontalOrganizationChart"/>
    <dgm:cxn modelId="{FC608217-96E7-4A8A-AD34-FD1E0DAD586A}" srcId="{31239F1E-9AF0-4D8B-A377-8356B5502C64}" destId="{8759ECBE-4312-4F1C-9467-C8C3B5842DA5}" srcOrd="0" destOrd="0" parTransId="{6A514347-1822-4FB7-B653-8BD077BEA9E5}" sibTransId="{229D46A8-7D81-4F75-8091-E43EC0B6D2F6}"/>
    <dgm:cxn modelId="{664ED073-4244-47C4-952A-7AC99AD08F1F}" type="presOf" srcId="{7C9F9B58-6619-4F52-8E53-0916EE83439B}" destId="{BAC2FBA7-6117-4E5C-829A-305FB9EB8B79}" srcOrd="0" destOrd="0" presId="urn:microsoft.com/office/officeart/2009/3/layout/HorizontalOrganizationChart"/>
    <dgm:cxn modelId="{865294A5-C38B-4736-A571-20D0A6F39AB3}" srcId="{8759ECBE-4312-4F1C-9467-C8C3B5842DA5}" destId="{786BCA1C-FAB2-4DAF-8386-4ACA5078F5EE}" srcOrd="0" destOrd="0" parTransId="{7C9F9B58-6619-4F52-8E53-0916EE83439B}" sibTransId="{6F201402-EE0A-4177-AB23-00E36F3E3DBC}"/>
    <dgm:cxn modelId="{C1BDC647-3AF4-456C-BF96-875B972D05BF}" srcId="{B3614069-2199-426B-81E7-2985CE07BB00}" destId="{31239F1E-9AF0-4D8B-A377-8356B5502C64}" srcOrd="0" destOrd="0" parTransId="{E8F651D2-F8F9-4865-B245-D7104657E222}" sibTransId="{7D2B81DA-1380-4B64-A594-6FD16D5FFD28}"/>
    <dgm:cxn modelId="{F74A583E-9DE9-485E-BEFA-BF30266A207D}" type="presOf" srcId="{6C3A3512-DDD9-4992-9327-EAD5D28433D0}" destId="{528B03F3-081E-4869-B5E9-CD233F5A7236}" srcOrd="0" destOrd="0" presId="urn:microsoft.com/office/officeart/2009/3/layout/HorizontalOrganizationChart"/>
    <dgm:cxn modelId="{730AE114-50A9-42A8-B4AF-6B94126A4DBD}" type="presOf" srcId="{8759ECBE-4312-4F1C-9467-C8C3B5842DA5}" destId="{99B40A7F-9AB8-4FA4-9E7E-F278147E5135}" srcOrd="1" destOrd="0" presId="urn:microsoft.com/office/officeart/2009/3/layout/HorizontalOrganizationChart"/>
    <dgm:cxn modelId="{7031A2F1-6B5F-4555-8AF1-5AB78342FC76}" type="presOf" srcId="{06C4D727-19D6-464C-8118-408192EC6CB6}" destId="{9B898754-BD43-45CA-B198-06594D5DD369}" srcOrd="0" destOrd="0" presId="urn:microsoft.com/office/officeart/2009/3/layout/HorizontalOrganizationChart"/>
    <dgm:cxn modelId="{D01E6C85-3F71-4F75-820D-2F6C7E7280BB}" srcId="{8759ECBE-4312-4F1C-9467-C8C3B5842DA5}" destId="{6C3A3512-DDD9-4992-9327-EAD5D28433D0}" srcOrd="1" destOrd="0" parTransId="{CAACD644-985A-4BE7-93E8-97EE78760862}" sibTransId="{310DE91A-5EF6-4EAF-ADC9-30F8AF8F2AD2}"/>
    <dgm:cxn modelId="{304212C8-317F-47EC-A205-93616B65C182}" type="presOf" srcId="{6C3A3512-DDD9-4992-9327-EAD5D28433D0}" destId="{B471277E-0B75-4156-ACA4-DFF2748D6EBF}" srcOrd="1" destOrd="0" presId="urn:microsoft.com/office/officeart/2009/3/layout/HorizontalOrganizationChart"/>
    <dgm:cxn modelId="{A6CACC87-8E13-44F9-82BB-35DB9750D19A}" type="presOf" srcId="{84EA1D86-19A0-41E6-A9FA-DB465ADB49A5}" destId="{1B276086-A28E-4918-8519-2528B4D38260}" srcOrd="1" destOrd="0" presId="urn:microsoft.com/office/officeart/2009/3/layout/HorizontalOrganizationChart"/>
    <dgm:cxn modelId="{1D133EF6-22A5-4831-8844-6782DA92E897}" type="presOf" srcId="{95DF2444-AE6B-4E74-BB1B-7EAB4A406575}" destId="{53DD7182-80E9-4D88-8F9E-38EB52D11DFE}" srcOrd="0" destOrd="0" presId="urn:microsoft.com/office/officeart/2009/3/layout/HorizontalOrganizationChart"/>
    <dgm:cxn modelId="{DEC4D183-10F8-4D81-BF2D-A2D79F9D1EAD}" type="presOf" srcId="{066834B9-1A97-460E-8F17-3AC1D71BB500}" destId="{E240473F-E6E2-47CB-AA0B-2C85FC10CF81}" srcOrd="1" destOrd="0" presId="urn:microsoft.com/office/officeart/2009/3/layout/HorizontalOrganizationChart"/>
    <dgm:cxn modelId="{F3013395-0CED-4BCF-BFE0-A6C4ACAEFACA}" srcId="{13E03795-2BD6-4472-AC38-BB3DFECE86AE}" destId="{066834B9-1A97-460E-8F17-3AC1D71BB500}" srcOrd="1" destOrd="0" parTransId="{7FC33F0C-91A6-4D27-9C96-73AADF267277}" sibTransId="{D4CE17A8-1566-43C6-8974-98A7956755AD}"/>
    <dgm:cxn modelId="{52DB11DF-5657-43B1-A236-8057CAA4671F}" type="presOf" srcId="{ADA02C03-07F0-4113-8FE3-8461506874D4}" destId="{48C0A7CF-1252-4241-A41A-5287033E28F5}" srcOrd="1" destOrd="0" presId="urn:microsoft.com/office/officeart/2009/3/layout/HorizontalOrganizationChart"/>
    <dgm:cxn modelId="{4D0A7BE4-2CE4-4C73-B006-B1C00555739F}" type="presOf" srcId="{13E03795-2BD6-4472-AC38-BB3DFECE86AE}" destId="{07EA5FDC-E851-4D75-A291-89FB7BA80E44}" srcOrd="1" destOrd="0" presId="urn:microsoft.com/office/officeart/2009/3/layout/HorizontalOrganizationChart"/>
    <dgm:cxn modelId="{5F3CBCCE-C37C-46CF-A975-34FA0F785F25}" type="presOf" srcId="{8759ECBE-4312-4F1C-9467-C8C3B5842DA5}" destId="{8911CC44-6EA9-4329-9A50-EFF55A3F53C5}" srcOrd="0" destOrd="0" presId="urn:microsoft.com/office/officeart/2009/3/layout/HorizontalOrganizationChart"/>
    <dgm:cxn modelId="{675F186D-2294-447F-B311-703C7A44AD12}" type="presOf" srcId="{786BCA1C-FAB2-4DAF-8386-4ACA5078F5EE}" destId="{F56F0483-AC41-4922-AAFC-177B14251CF3}" srcOrd="1" destOrd="0" presId="urn:microsoft.com/office/officeart/2009/3/layout/HorizontalOrganizationChart"/>
    <dgm:cxn modelId="{7B54C3FA-3579-4B9A-A355-4035C30870EA}" type="presParOf" srcId="{88DE02D6-3385-4F51-94DA-1271CD42BFA7}" destId="{7E38935D-3CA8-4A84-A79C-46D5A6497257}" srcOrd="0" destOrd="0" presId="urn:microsoft.com/office/officeart/2009/3/layout/HorizontalOrganizationChart"/>
    <dgm:cxn modelId="{712F0C77-6FC9-494B-8F03-D4BFE5CA9D98}" type="presParOf" srcId="{7E38935D-3CA8-4A84-A79C-46D5A6497257}" destId="{DC642780-DD09-4C34-8D2F-0BCA1F09BC08}" srcOrd="0" destOrd="0" presId="urn:microsoft.com/office/officeart/2009/3/layout/HorizontalOrganizationChart"/>
    <dgm:cxn modelId="{AB52CC69-7624-4F48-B1A8-CFBD46C2F349}" type="presParOf" srcId="{DC642780-DD09-4C34-8D2F-0BCA1F09BC08}" destId="{69F90470-9A9D-4C0A-A249-454F60ABF6B0}" srcOrd="0" destOrd="0" presId="urn:microsoft.com/office/officeart/2009/3/layout/HorizontalOrganizationChart"/>
    <dgm:cxn modelId="{FE1C6BCA-54FA-47B3-8D4B-C1548696E1F0}" type="presParOf" srcId="{DC642780-DD09-4C34-8D2F-0BCA1F09BC08}" destId="{07A45CAF-CD18-4BCE-8993-9E3F662673E4}" srcOrd="1" destOrd="0" presId="urn:microsoft.com/office/officeart/2009/3/layout/HorizontalOrganizationChart"/>
    <dgm:cxn modelId="{68FD8F70-D867-4F0A-8CC5-EFF111A24D8C}" type="presParOf" srcId="{7E38935D-3CA8-4A84-A79C-46D5A6497257}" destId="{EC1F7B94-E4EA-450C-B1C4-5E808597FE4B}" srcOrd="1" destOrd="0" presId="urn:microsoft.com/office/officeart/2009/3/layout/HorizontalOrganizationChart"/>
    <dgm:cxn modelId="{C65AFCF4-ACC5-4D37-B24B-511B085564E6}" type="presParOf" srcId="{EC1F7B94-E4EA-450C-B1C4-5E808597FE4B}" destId="{42840618-2C0A-42D9-A4F6-4FFF196A90DD}" srcOrd="0" destOrd="0" presId="urn:microsoft.com/office/officeart/2009/3/layout/HorizontalOrganizationChart"/>
    <dgm:cxn modelId="{CCDEDF35-39B7-423F-AB2C-E50C5834F0A0}" type="presParOf" srcId="{EC1F7B94-E4EA-450C-B1C4-5E808597FE4B}" destId="{DF4FCD55-12D4-403A-88E0-1C7A408A4546}" srcOrd="1" destOrd="0" presId="urn:microsoft.com/office/officeart/2009/3/layout/HorizontalOrganizationChart"/>
    <dgm:cxn modelId="{954358F3-7A48-46FB-AD59-364ED7C91807}" type="presParOf" srcId="{DF4FCD55-12D4-403A-88E0-1C7A408A4546}" destId="{BA31C2D6-038B-4596-93AD-E395BE27644C}" srcOrd="0" destOrd="0" presId="urn:microsoft.com/office/officeart/2009/3/layout/HorizontalOrganizationChart"/>
    <dgm:cxn modelId="{12EC4B7C-1E2D-4342-ABD2-6B4CACD461A0}" type="presParOf" srcId="{BA31C2D6-038B-4596-93AD-E395BE27644C}" destId="{8911CC44-6EA9-4329-9A50-EFF55A3F53C5}" srcOrd="0" destOrd="0" presId="urn:microsoft.com/office/officeart/2009/3/layout/HorizontalOrganizationChart"/>
    <dgm:cxn modelId="{F2633896-7FAE-4E61-9853-79F29B966C9B}" type="presParOf" srcId="{BA31C2D6-038B-4596-93AD-E395BE27644C}" destId="{99B40A7F-9AB8-4FA4-9E7E-F278147E5135}" srcOrd="1" destOrd="0" presId="urn:microsoft.com/office/officeart/2009/3/layout/HorizontalOrganizationChart"/>
    <dgm:cxn modelId="{C25C9F6A-6FBD-47A1-BDEA-E48B806DB90D}" type="presParOf" srcId="{DF4FCD55-12D4-403A-88E0-1C7A408A4546}" destId="{1DF43D0D-C6A2-4ABA-A52F-FE33504E4611}" srcOrd="1" destOrd="0" presId="urn:microsoft.com/office/officeart/2009/3/layout/HorizontalOrganizationChart"/>
    <dgm:cxn modelId="{D7BFC761-0D1B-4059-A216-53611413BD9A}" type="presParOf" srcId="{1DF43D0D-C6A2-4ABA-A52F-FE33504E4611}" destId="{BAC2FBA7-6117-4E5C-829A-305FB9EB8B79}" srcOrd="0" destOrd="0" presId="urn:microsoft.com/office/officeart/2009/3/layout/HorizontalOrganizationChart"/>
    <dgm:cxn modelId="{92450C87-009C-48FD-ACCD-13CCA26ACC2C}" type="presParOf" srcId="{1DF43D0D-C6A2-4ABA-A52F-FE33504E4611}" destId="{C1EE428D-4363-4759-9891-8D66B39725AE}" srcOrd="1" destOrd="0" presId="urn:microsoft.com/office/officeart/2009/3/layout/HorizontalOrganizationChart"/>
    <dgm:cxn modelId="{9CCCAF45-84C9-4E08-A48C-CD98E2713959}" type="presParOf" srcId="{C1EE428D-4363-4759-9891-8D66B39725AE}" destId="{21212C29-1A63-4C83-BFAA-83AFFBDD4A25}" srcOrd="0" destOrd="0" presId="urn:microsoft.com/office/officeart/2009/3/layout/HorizontalOrganizationChart"/>
    <dgm:cxn modelId="{75DD7713-A285-45C0-A25C-FB229FFD8E79}" type="presParOf" srcId="{21212C29-1A63-4C83-BFAA-83AFFBDD4A25}" destId="{2A5C44E7-4540-44B4-BC29-9F677E836C40}" srcOrd="0" destOrd="0" presId="urn:microsoft.com/office/officeart/2009/3/layout/HorizontalOrganizationChart"/>
    <dgm:cxn modelId="{7AB162A3-FB66-461C-BFBF-D5CC914C64B3}" type="presParOf" srcId="{21212C29-1A63-4C83-BFAA-83AFFBDD4A25}" destId="{F56F0483-AC41-4922-AAFC-177B14251CF3}" srcOrd="1" destOrd="0" presId="urn:microsoft.com/office/officeart/2009/3/layout/HorizontalOrganizationChart"/>
    <dgm:cxn modelId="{9D5AA403-367D-4124-8C91-4DCB1C779FBB}" type="presParOf" srcId="{C1EE428D-4363-4759-9891-8D66B39725AE}" destId="{74C2B28F-623C-428C-A50A-4512FD416546}" srcOrd="1" destOrd="0" presId="urn:microsoft.com/office/officeart/2009/3/layout/HorizontalOrganizationChart"/>
    <dgm:cxn modelId="{F384F080-C92C-494E-A7A6-434E9DAB310E}" type="presParOf" srcId="{C1EE428D-4363-4759-9891-8D66B39725AE}" destId="{B5670B63-8A86-46DE-AFA3-56B0207EC5B3}" srcOrd="2" destOrd="0" presId="urn:microsoft.com/office/officeart/2009/3/layout/HorizontalOrganizationChart"/>
    <dgm:cxn modelId="{447DF96C-FE79-4AAB-8DD6-AF89F2A467EA}" type="presParOf" srcId="{1DF43D0D-C6A2-4ABA-A52F-FE33504E4611}" destId="{25390F0B-1D32-4A91-939E-C361BE6E727F}" srcOrd="2" destOrd="0" presId="urn:microsoft.com/office/officeart/2009/3/layout/HorizontalOrganizationChart"/>
    <dgm:cxn modelId="{56DD2C25-9287-4B4C-BF26-CA51EA880916}" type="presParOf" srcId="{1DF43D0D-C6A2-4ABA-A52F-FE33504E4611}" destId="{4732DCC8-89B5-4132-8466-04278038FB14}" srcOrd="3" destOrd="0" presId="urn:microsoft.com/office/officeart/2009/3/layout/HorizontalOrganizationChart"/>
    <dgm:cxn modelId="{C8D61981-2653-4A2C-A1BB-85BE1A5E934E}" type="presParOf" srcId="{4732DCC8-89B5-4132-8466-04278038FB14}" destId="{7BC2927C-A1E2-458F-B7F8-FAF427C27A9F}" srcOrd="0" destOrd="0" presId="urn:microsoft.com/office/officeart/2009/3/layout/HorizontalOrganizationChart"/>
    <dgm:cxn modelId="{9DE07B04-9B07-41A1-BD24-B4BD1867ED8E}" type="presParOf" srcId="{7BC2927C-A1E2-458F-B7F8-FAF427C27A9F}" destId="{528B03F3-081E-4869-B5E9-CD233F5A7236}" srcOrd="0" destOrd="0" presId="urn:microsoft.com/office/officeart/2009/3/layout/HorizontalOrganizationChart"/>
    <dgm:cxn modelId="{8C74617C-EC9A-400E-B91B-0F5F3309F3CE}" type="presParOf" srcId="{7BC2927C-A1E2-458F-B7F8-FAF427C27A9F}" destId="{B471277E-0B75-4156-ACA4-DFF2748D6EBF}" srcOrd="1" destOrd="0" presId="urn:microsoft.com/office/officeart/2009/3/layout/HorizontalOrganizationChart"/>
    <dgm:cxn modelId="{36033C29-8730-43AE-ABC0-27A42A5C6839}" type="presParOf" srcId="{4732DCC8-89B5-4132-8466-04278038FB14}" destId="{F986BEC2-847C-4085-B00F-595767742695}" srcOrd="1" destOrd="0" presId="urn:microsoft.com/office/officeart/2009/3/layout/HorizontalOrganizationChart"/>
    <dgm:cxn modelId="{01DBB1C2-AB07-48E5-8298-880ACCF850E7}" type="presParOf" srcId="{4732DCC8-89B5-4132-8466-04278038FB14}" destId="{166A7D06-ABD7-4008-8BD5-598058325465}" srcOrd="2" destOrd="0" presId="urn:microsoft.com/office/officeart/2009/3/layout/HorizontalOrganizationChart"/>
    <dgm:cxn modelId="{6DC8FEDA-108B-4F2F-8CE3-39A49CC99524}" type="presParOf" srcId="{DF4FCD55-12D4-403A-88E0-1C7A408A4546}" destId="{A7966104-59EB-44C4-963F-1F3830A56668}" srcOrd="2" destOrd="0" presId="urn:microsoft.com/office/officeart/2009/3/layout/HorizontalOrganizationChart"/>
    <dgm:cxn modelId="{D0DCC06E-D546-4AA1-AC4B-932DA134EED0}" type="presParOf" srcId="{EC1F7B94-E4EA-450C-B1C4-5E808597FE4B}" destId="{53DD7182-80E9-4D88-8F9E-38EB52D11DFE}" srcOrd="2" destOrd="0" presId="urn:microsoft.com/office/officeart/2009/3/layout/HorizontalOrganizationChart"/>
    <dgm:cxn modelId="{B0003E55-C564-4F37-9353-4BE2EA610EB3}" type="presParOf" srcId="{EC1F7B94-E4EA-450C-B1C4-5E808597FE4B}" destId="{895EF9C0-3D5D-44E0-8793-96D0ADBCCF80}" srcOrd="3" destOrd="0" presId="urn:microsoft.com/office/officeart/2009/3/layout/HorizontalOrganizationChart"/>
    <dgm:cxn modelId="{A61B3EC6-D1C8-48FE-8F53-7E80BBC069D0}" type="presParOf" srcId="{895EF9C0-3D5D-44E0-8793-96D0ADBCCF80}" destId="{0DE478D8-5744-470E-BD9E-5AE896652C67}" srcOrd="0" destOrd="0" presId="urn:microsoft.com/office/officeart/2009/3/layout/HorizontalOrganizationChart"/>
    <dgm:cxn modelId="{73BA95C0-B34C-4D87-B428-A53E8D9AD97F}" type="presParOf" srcId="{0DE478D8-5744-470E-BD9E-5AE896652C67}" destId="{B5465FD0-3B60-4CA4-AED9-092A2F2D0944}" srcOrd="0" destOrd="0" presId="urn:microsoft.com/office/officeart/2009/3/layout/HorizontalOrganizationChart"/>
    <dgm:cxn modelId="{59736DBD-849F-47E3-A55F-24546C53AD06}" type="presParOf" srcId="{0DE478D8-5744-470E-BD9E-5AE896652C67}" destId="{07EA5FDC-E851-4D75-A291-89FB7BA80E44}" srcOrd="1" destOrd="0" presId="urn:microsoft.com/office/officeart/2009/3/layout/HorizontalOrganizationChart"/>
    <dgm:cxn modelId="{6BD31FB7-02B9-499D-8CD2-037D072F4EC8}" type="presParOf" srcId="{895EF9C0-3D5D-44E0-8793-96D0ADBCCF80}" destId="{391B5833-BA62-4D89-AA8F-9F3384347B5E}" srcOrd="1" destOrd="0" presId="urn:microsoft.com/office/officeart/2009/3/layout/HorizontalOrganizationChart"/>
    <dgm:cxn modelId="{A5C35B8F-42BE-4A6E-9AE9-F5BD27C8CB6B}" type="presParOf" srcId="{391B5833-BA62-4D89-AA8F-9F3384347B5E}" destId="{9B898754-BD43-45CA-B198-06594D5DD369}" srcOrd="0" destOrd="0" presId="urn:microsoft.com/office/officeart/2009/3/layout/HorizontalOrganizationChart"/>
    <dgm:cxn modelId="{D9A38EC2-0F6E-489B-BC82-489D1FD11E17}" type="presParOf" srcId="{391B5833-BA62-4D89-AA8F-9F3384347B5E}" destId="{617D064C-A375-4F4C-8390-09A6F10A430B}" srcOrd="1" destOrd="0" presId="urn:microsoft.com/office/officeart/2009/3/layout/HorizontalOrganizationChart"/>
    <dgm:cxn modelId="{24B36EC4-FF18-40E2-A724-7CDF04CA1C01}" type="presParOf" srcId="{617D064C-A375-4F4C-8390-09A6F10A430B}" destId="{BD2F9BA7-62B4-45D3-BE00-FB6DD0F6B21B}" srcOrd="0" destOrd="0" presId="urn:microsoft.com/office/officeart/2009/3/layout/HorizontalOrganizationChart"/>
    <dgm:cxn modelId="{7AEFD80B-8238-446E-9230-D66837CE53EB}" type="presParOf" srcId="{BD2F9BA7-62B4-45D3-BE00-FB6DD0F6B21B}" destId="{11312F78-71B5-43C8-AD8F-4FE24B232D38}" srcOrd="0" destOrd="0" presId="urn:microsoft.com/office/officeart/2009/3/layout/HorizontalOrganizationChart"/>
    <dgm:cxn modelId="{89BF1CAC-1DCB-40FE-A39E-86A711D5ACCB}" type="presParOf" srcId="{BD2F9BA7-62B4-45D3-BE00-FB6DD0F6B21B}" destId="{48C0A7CF-1252-4241-A41A-5287033E28F5}" srcOrd="1" destOrd="0" presId="urn:microsoft.com/office/officeart/2009/3/layout/HorizontalOrganizationChart"/>
    <dgm:cxn modelId="{859804F0-34F6-4E9E-ACB7-F90D2BA95971}" type="presParOf" srcId="{617D064C-A375-4F4C-8390-09A6F10A430B}" destId="{7BC6D7E5-E8B6-46E6-8ABB-5AB7DF9A6FEE}" srcOrd="1" destOrd="0" presId="urn:microsoft.com/office/officeart/2009/3/layout/HorizontalOrganizationChart"/>
    <dgm:cxn modelId="{780AF5B8-01EE-42F4-944B-8D96CAEA4D05}" type="presParOf" srcId="{617D064C-A375-4F4C-8390-09A6F10A430B}" destId="{FC1CC16C-1D93-4055-8BD1-1625DB627F91}" srcOrd="2" destOrd="0" presId="urn:microsoft.com/office/officeart/2009/3/layout/HorizontalOrganizationChart"/>
    <dgm:cxn modelId="{4B98B4B9-C237-4C4E-905C-A48187F5A29B}" type="presParOf" srcId="{391B5833-BA62-4D89-AA8F-9F3384347B5E}" destId="{DF809DAB-C837-4D88-93A5-6604AFC14B44}" srcOrd="2" destOrd="0" presId="urn:microsoft.com/office/officeart/2009/3/layout/HorizontalOrganizationChart"/>
    <dgm:cxn modelId="{FB199C9E-5E21-43DD-8EF5-BF4A3E26DCA3}" type="presParOf" srcId="{391B5833-BA62-4D89-AA8F-9F3384347B5E}" destId="{0B31CB30-D9B9-4AFE-8BE7-1C8713F3362D}" srcOrd="3" destOrd="0" presId="urn:microsoft.com/office/officeart/2009/3/layout/HorizontalOrganizationChart"/>
    <dgm:cxn modelId="{CEEE52C5-3A2B-4893-AB43-500DB2CA3E5F}" type="presParOf" srcId="{0B31CB30-D9B9-4AFE-8BE7-1C8713F3362D}" destId="{3D4B1BA8-30DE-4858-903E-8F345B9F3E29}" srcOrd="0" destOrd="0" presId="urn:microsoft.com/office/officeart/2009/3/layout/HorizontalOrganizationChart"/>
    <dgm:cxn modelId="{06B66FA7-9EB7-4343-A823-F816F6FFD643}" type="presParOf" srcId="{3D4B1BA8-30DE-4858-903E-8F345B9F3E29}" destId="{F423C89E-6B76-4D3E-B219-8CDE23E14374}" srcOrd="0" destOrd="0" presId="urn:microsoft.com/office/officeart/2009/3/layout/HorizontalOrganizationChart"/>
    <dgm:cxn modelId="{BD780E6E-2E0F-4C93-BD47-10C8A0EA1D5E}" type="presParOf" srcId="{3D4B1BA8-30DE-4858-903E-8F345B9F3E29}" destId="{E240473F-E6E2-47CB-AA0B-2C85FC10CF81}" srcOrd="1" destOrd="0" presId="urn:microsoft.com/office/officeart/2009/3/layout/HorizontalOrganizationChart"/>
    <dgm:cxn modelId="{C2205112-BCDE-477F-BB10-6597820B5B22}" type="presParOf" srcId="{0B31CB30-D9B9-4AFE-8BE7-1C8713F3362D}" destId="{46C0F9AE-E180-4289-A2EC-26505262D0D9}" srcOrd="1" destOrd="0" presId="urn:microsoft.com/office/officeart/2009/3/layout/HorizontalOrganizationChart"/>
    <dgm:cxn modelId="{35E42E5B-E74D-44DA-A219-8477E1E05AF6}" type="presParOf" srcId="{0B31CB30-D9B9-4AFE-8BE7-1C8713F3362D}" destId="{1517EAED-49E0-4A2B-9E8D-0F62494E4C53}" srcOrd="2" destOrd="0" presId="urn:microsoft.com/office/officeart/2009/3/layout/HorizontalOrganizationChart"/>
    <dgm:cxn modelId="{743D97E5-B0B5-46D3-8620-0F1F5410A9E8}" type="presParOf" srcId="{391B5833-BA62-4D89-AA8F-9F3384347B5E}" destId="{3AD76A93-5369-44FF-B55C-F4CCEA7AB2A2}" srcOrd="4" destOrd="0" presId="urn:microsoft.com/office/officeart/2009/3/layout/HorizontalOrganizationChart"/>
    <dgm:cxn modelId="{9846509A-B2F7-489E-9439-CB76580C01AF}" type="presParOf" srcId="{391B5833-BA62-4D89-AA8F-9F3384347B5E}" destId="{68DAD636-2512-4C81-AD28-A3B2BFE00D42}" srcOrd="5" destOrd="0" presId="urn:microsoft.com/office/officeart/2009/3/layout/HorizontalOrganizationChart"/>
    <dgm:cxn modelId="{CD616BAB-A81C-4BA0-808F-2A175E730A17}" type="presParOf" srcId="{68DAD636-2512-4C81-AD28-A3B2BFE00D42}" destId="{45638F54-5C4F-4A0A-8F13-C6CB5AAF718C}" srcOrd="0" destOrd="0" presId="urn:microsoft.com/office/officeart/2009/3/layout/HorizontalOrganizationChart"/>
    <dgm:cxn modelId="{5F4AA079-8C83-4E8C-A537-F8E87C5FEF22}" type="presParOf" srcId="{45638F54-5C4F-4A0A-8F13-C6CB5AAF718C}" destId="{2E3809AD-641F-41D7-9D3A-31E279ABBF43}" srcOrd="0" destOrd="0" presId="urn:microsoft.com/office/officeart/2009/3/layout/HorizontalOrganizationChart"/>
    <dgm:cxn modelId="{47F13217-C95B-4BAD-BB5E-49D0A187EA89}" type="presParOf" srcId="{45638F54-5C4F-4A0A-8F13-C6CB5AAF718C}" destId="{1B276086-A28E-4918-8519-2528B4D38260}" srcOrd="1" destOrd="0" presId="urn:microsoft.com/office/officeart/2009/3/layout/HorizontalOrganizationChart"/>
    <dgm:cxn modelId="{7CBCDB0E-A458-49BE-ABF8-D4A31D074AA3}" type="presParOf" srcId="{68DAD636-2512-4C81-AD28-A3B2BFE00D42}" destId="{241A0699-EA75-4C21-A3D1-7A828C3A9463}" srcOrd="1" destOrd="0" presId="urn:microsoft.com/office/officeart/2009/3/layout/HorizontalOrganizationChart"/>
    <dgm:cxn modelId="{922B4CAD-363F-44FD-AA0F-51C866CB148C}" type="presParOf" srcId="{68DAD636-2512-4C81-AD28-A3B2BFE00D42}" destId="{4615A6FD-79B1-467F-A1FC-2510C119F40C}" srcOrd="2" destOrd="0" presId="urn:microsoft.com/office/officeart/2009/3/layout/HorizontalOrganizationChart"/>
    <dgm:cxn modelId="{D4FDEFE7-AD21-410E-AEC6-F6E00AB5DA99}" type="presParOf" srcId="{895EF9C0-3D5D-44E0-8793-96D0ADBCCF80}" destId="{A37ABE75-0EE9-4036-B726-31C8C6EBFCD9}" srcOrd="2" destOrd="0" presId="urn:microsoft.com/office/officeart/2009/3/layout/HorizontalOrganizationChart"/>
    <dgm:cxn modelId="{80756DF6-CF90-419B-80D5-DD8DEE86228A}" type="presParOf" srcId="{7E38935D-3CA8-4A84-A79C-46D5A6497257}" destId="{D0E8D537-3F28-4801-A49B-92CD8BB2192F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3614069-2199-426B-81E7-2985CE07BB00}" type="doc">
      <dgm:prSet loTypeId="urn:microsoft.com/office/officeart/2009/3/layout/HorizontalOrganization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1239F1E-9AF0-4D8B-A377-8356B5502C64}">
      <dgm:prSet phldrT="[Text]"/>
      <dgm:spPr/>
      <dgm:t>
        <a:bodyPr/>
        <a:lstStyle/>
        <a:p>
          <a:r>
            <a:rPr lang="cs-CZ" dirty="0" err="1" smtClean="0"/>
            <a:t>CAPs</a:t>
          </a:r>
          <a:r>
            <a:rPr lang="cs-CZ" dirty="0" smtClean="0"/>
            <a:t> a </a:t>
          </a:r>
          <a:r>
            <a:rPr lang="cs-CZ" dirty="0" err="1" smtClean="0"/>
            <a:t>CAPs</a:t>
          </a:r>
          <a:r>
            <a:rPr lang="cs-CZ" dirty="0" smtClean="0"/>
            <a:t> + </a:t>
          </a:r>
          <a:r>
            <a:rPr lang="cs-CZ" dirty="0" err="1" smtClean="0"/>
            <a:t>NAPs</a:t>
          </a:r>
          <a:r>
            <a:rPr lang="cs-CZ" dirty="0" smtClean="0"/>
            <a:t> – CHMP </a:t>
          </a:r>
          <a:r>
            <a:rPr lang="cs-CZ" dirty="0" err="1" smtClean="0"/>
            <a:t>opinion</a:t>
          </a:r>
          <a:r>
            <a:rPr lang="cs-CZ" dirty="0" smtClean="0"/>
            <a:t> do 30 dnů od PRAC </a:t>
          </a:r>
          <a:r>
            <a:rPr lang="cs-CZ" dirty="0" err="1" smtClean="0"/>
            <a:t>recommendation</a:t>
          </a:r>
          <a:endParaRPr lang="cs-CZ" dirty="0"/>
        </a:p>
      </dgm:t>
    </dgm:pt>
    <dgm:pt modelId="{E8F651D2-F8F9-4865-B245-D7104657E222}" type="parTrans" cxnId="{C1BDC647-3AF4-456C-BF96-875B972D05BF}">
      <dgm:prSet/>
      <dgm:spPr/>
      <dgm:t>
        <a:bodyPr/>
        <a:lstStyle/>
        <a:p>
          <a:endParaRPr lang="cs-CZ"/>
        </a:p>
      </dgm:t>
    </dgm:pt>
    <dgm:pt modelId="{7D2B81DA-1380-4B64-A594-6FD16D5FFD28}" type="sibTrans" cxnId="{C1BDC647-3AF4-456C-BF96-875B972D05BF}">
      <dgm:prSet/>
      <dgm:spPr/>
      <dgm:t>
        <a:bodyPr/>
        <a:lstStyle/>
        <a:p>
          <a:endParaRPr lang="cs-CZ"/>
        </a:p>
      </dgm:t>
    </dgm:pt>
    <dgm:pt modelId="{8759ECBE-4312-4F1C-9467-C8C3B5842DA5}">
      <dgm:prSet phldrT="[Text]"/>
      <dgm:spPr/>
      <dgm:t>
        <a:bodyPr/>
        <a:lstStyle/>
        <a:p>
          <a:r>
            <a:rPr lang="cs-CZ" dirty="0" smtClean="0"/>
            <a:t>Rozhodnutí EK – konec procedury</a:t>
          </a:r>
          <a:endParaRPr lang="cs-CZ" dirty="0"/>
        </a:p>
      </dgm:t>
    </dgm:pt>
    <dgm:pt modelId="{229D46A8-7D81-4F75-8091-E43EC0B6D2F6}" type="sibTrans" cxnId="{FC608217-96E7-4A8A-AD34-FD1E0DAD586A}">
      <dgm:prSet/>
      <dgm:spPr/>
      <dgm:t>
        <a:bodyPr/>
        <a:lstStyle/>
        <a:p>
          <a:endParaRPr lang="cs-CZ"/>
        </a:p>
      </dgm:t>
    </dgm:pt>
    <dgm:pt modelId="{6A514347-1822-4FB7-B653-8BD077BEA9E5}" type="parTrans" cxnId="{FC608217-96E7-4A8A-AD34-FD1E0DAD586A}">
      <dgm:prSet/>
      <dgm:spPr/>
      <dgm:t>
        <a:bodyPr/>
        <a:lstStyle/>
        <a:p>
          <a:endParaRPr lang="cs-CZ"/>
        </a:p>
      </dgm:t>
    </dgm:pt>
    <dgm:pt modelId="{6C3A3512-DDD9-4992-9327-EAD5D28433D0}">
      <dgm:prSet phldrT="[Text]"/>
      <dgm:spPr/>
      <dgm:t>
        <a:bodyPr/>
        <a:lstStyle/>
        <a:p>
          <a:r>
            <a:rPr lang="cs-CZ" dirty="0" err="1" smtClean="0"/>
            <a:t>NAPs</a:t>
          </a:r>
          <a:r>
            <a:rPr lang="cs-CZ" dirty="0" smtClean="0"/>
            <a:t>, které byly přímo hodnoceny – předložit změnu do 10 dnů</a:t>
          </a:r>
          <a:endParaRPr lang="cs-CZ" dirty="0"/>
        </a:p>
      </dgm:t>
    </dgm:pt>
    <dgm:pt modelId="{CAACD644-985A-4BE7-93E8-97EE78760862}" type="parTrans" cxnId="{D01E6C85-3F71-4F75-820D-2F6C7E7280BB}">
      <dgm:prSet/>
      <dgm:spPr/>
      <dgm:t>
        <a:bodyPr/>
        <a:lstStyle/>
        <a:p>
          <a:endParaRPr lang="cs-CZ"/>
        </a:p>
      </dgm:t>
    </dgm:pt>
    <dgm:pt modelId="{310DE91A-5EF6-4EAF-ADC9-30F8AF8F2AD2}" type="sibTrans" cxnId="{D01E6C85-3F71-4F75-820D-2F6C7E7280BB}">
      <dgm:prSet/>
      <dgm:spPr/>
      <dgm:t>
        <a:bodyPr/>
        <a:lstStyle/>
        <a:p>
          <a:endParaRPr lang="cs-CZ"/>
        </a:p>
      </dgm:t>
    </dgm:pt>
    <dgm:pt modelId="{786BCA1C-FAB2-4DAF-8386-4ACA5078F5EE}">
      <dgm:prSet phldrT="[Text]"/>
      <dgm:spPr/>
      <dgm:t>
        <a:bodyPr/>
        <a:lstStyle/>
        <a:p>
          <a:r>
            <a:rPr lang="cs-CZ" dirty="0" err="1" smtClean="0"/>
            <a:t>CAPs</a:t>
          </a:r>
          <a:r>
            <a:rPr lang="cs-CZ" dirty="0" smtClean="0"/>
            <a:t> – </a:t>
          </a:r>
          <a:r>
            <a:rPr lang="cs-CZ" dirty="0" err="1" smtClean="0"/>
            <a:t>timetable</a:t>
          </a:r>
          <a:r>
            <a:rPr lang="cs-CZ" dirty="0" smtClean="0"/>
            <a:t> vytvoření CHMP</a:t>
          </a:r>
          <a:endParaRPr lang="cs-CZ" dirty="0"/>
        </a:p>
      </dgm:t>
    </dgm:pt>
    <dgm:pt modelId="{7C9F9B58-6619-4F52-8E53-0916EE83439B}" type="parTrans" cxnId="{865294A5-C38B-4736-A571-20D0A6F39AB3}">
      <dgm:prSet/>
      <dgm:spPr/>
      <dgm:t>
        <a:bodyPr/>
        <a:lstStyle/>
        <a:p>
          <a:endParaRPr lang="cs-CZ"/>
        </a:p>
      </dgm:t>
    </dgm:pt>
    <dgm:pt modelId="{6F201402-EE0A-4177-AB23-00E36F3E3DBC}" type="sibTrans" cxnId="{865294A5-C38B-4736-A571-20D0A6F39AB3}">
      <dgm:prSet/>
      <dgm:spPr/>
      <dgm:t>
        <a:bodyPr/>
        <a:lstStyle/>
        <a:p>
          <a:endParaRPr lang="cs-CZ"/>
        </a:p>
      </dgm:t>
    </dgm:pt>
    <dgm:pt modelId="{6C4E6A3A-EF31-457E-8B78-A25468DB35D4}">
      <dgm:prSet phldrT="[Text]"/>
      <dgm:spPr/>
      <dgm:t>
        <a:bodyPr/>
        <a:lstStyle/>
        <a:p>
          <a:r>
            <a:rPr lang="cs-CZ" dirty="0" err="1" smtClean="0"/>
            <a:t>NAPs</a:t>
          </a:r>
          <a:r>
            <a:rPr lang="cs-CZ" dirty="0" smtClean="0"/>
            <a:t>, které nebyly v PSUSA přímo hodnoceny (</a:t>
          </a:r>
          <a:r>
            <a:rPr lang="cs-CZ" dirty="0" err="1" smtClean="0"/>
            <a:t>př.generika</a:t>
          </a:r>
          <a:r>
            <a:rPr lang="cs-CZ" dirty="0" smtClean="0"/>
            <a:t>) – předložit změnu do 60 dnů</a:t>
          </a:r>
          <a:endParaRPr lang="cs-CZ" dirty="0"/>
        </a:p>
      </dgm:t>
    </dgm:pt>
    <dgm:pt modelId="{F885E39A-9BB9-49A6-85FD-623759E890DC}" type="parTrans" cxnId="{00474F71-8360-43C4-9586-53BB6FFDDF7A}">
      <dgm:prSet/>
      <dgm:spPr/>
    </dgm:pt>
    <dgm:pt modelId="{E9C456A5-B8B3-4EBA-AAB4-444804B59901}" type="sibTrans" cxnId="{00474F71-8360-43C4-9586-53BB6FFDDF7A}">
      <dgm:prSet/>
      <dgm:spPr/>
    </dgm:pt>
    <dgm:pt modelId="{80A5629D-082E-4D07-825D-82752FC1A12D}" type="pres">
      <dgm:prSet presAssocID="{B3614069-2199-426B-81E7-2985CE07BB0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2F3AA11-C9F1-4EF5-B6CF-9056AD8D2B2A}" type="pres">
      <dgm:prSet presAssocID="{31239F1E-9AF0-4D8B-A377-8356B5502C64}" presName="hierRoot1" presStyleCnt="0">
        <dgm:presLayoutVars>
          <dgm:hierBranch val="init"/>
        </dgm:presLayoutVars>
      </dgm:prSet>
      <dgm:spPr/>
    </dgm:pt>
    <dgm:pt modelId="{30DF2C1B-4453-4D62-8E9B-475A1E614994}" type="pres">
      <dgm:prSet presAssocID="{31239F1E-9AF0-4D8B-A377-8356B5502C64}" presName="rootComposite1" presStyleCnt="0"/>
      <dgm:spPr/>
    </dgm:pt>
    <dgm:pt modelId="{FCBEA23B-8E24-4BD8-8539-79BC29BBDF09}" type="pres">
      <dgm:prSet presAssocID="{31239F1E-9AF0-4D8B-A377-8356B5502C6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6AD2A46-BDE5-4AD4-972A-69823661F531}" type="pres">
      <dgm:prSet presAssocID="{31239F1E-9AF0-4D8B-A377-8356B5502C64}" presName="rootConnector1" presStyleLbl="node1" presStyleIdx="0" presStyleCnt="0"/>
      <dgm:spPr/>
      <dgm:t>
        <a:bodyPr/>
        <a:lstStyle/>
        <a:p>
          <a:endParaRPr lang="cs-CZ"/>
        </a:p>
      </dgm:t>
    </dgm:pt>
    <dgm:pt modelId="{3B597E1E-16B3-4372-85E4-6229C723DD3B}" type="pres">
      <dgm:prSet presAssocID="{31239F1E-9AF0-4D8B-A377-8356B5502C64}" presName="hierChild2" presStyleCnt="0"/>
      <dgm:spPr/>
    </dgm:pt>
    <dgm:pt modelId="{12C27C9D-718E-44E3-8A9F-146C75D808C7}" type="pres">
      <dgm:prSet presAssocID="{6A514347-1822-4FB7-B653-8BD077BEA9E5}" presName="Name64" presStyleLbl="parChTrans1D2" presStyleIdx="0" presStyleCnt="1"/>
      <dgm:spPr/>
      <dgm:t>
        <a:bodyPr/>
        <a:lstStyle/>
        <a:p>
          <a:endParaRPr lang="cs-CZ"/>
        </a:p>
      </dgm:t>
    </dgm:pt>
    <dgm:pt modelId="{2290C6C0-5288-4EF0-9042-B88E0DDEFE1B}" type="pres">
      <dgm:prSet presAssocID="{8759ECBE-4312-4F1C-9467-C8C3B5842DA5}" presName="hierRoot2" presStyleCnt="0">
        <dgm:presLayoutVars>
          <dgm:hierBranch val="init"/>
        </dgm:presLayoutVars>
      </dgm:prSet>
      <dgm:spPr/>
    </dgm:pt>
    <dgm:pt modelId="{1D63B58F-0624-4456-BF6F-FBFA7A627D0A}" type="pres">
      <dgm:prSet presAssocID="{8759ECBE-4312-4F1C-9467-C8C3B5842DA5}" presName="rootComposite" presStyleCnt="0"/>
      <dgm:spPr/>
    </dgm:pt>
    <dgm:pt modelId="{AE5AC819-4EE1-4D4B-98F5-AABBD030BA44}" type="pres">
      <dgm:prSet presAssocID="{8759ECBE-4312-4F1C-9467-C8C3B5842DA5}" presName="rootText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2C3D070-2866-4EED-BDEC-E8A0D04A2A23}" type="pres">
      <dgm:prSet presAssocID="{8759ECBE-4312-4F1C-9467-C8C3B5842DA5}" presName="rootConnector" presStyleLbl="node2" presStyleIdx="0" presStyleCnt="1"/>
      <dgm:spPr/>
      <dgm:t>
        <a:bodyPr/>
        <a:lstStyle/>
        <a:p>
          <a:endParaRPr lang="cs-CZ"/>
        </a:p>
      </dgm:t>
    </dgm:pt>
    <dgm:pt modelId="{D08C355C-AB38-4132-96DD-702DC85C3CE0}" type="pres">
      <dgm:prSet presAssocID="{8759ECBE-4312-4F1C-9467-C8C3B5842DA5}" presName="hierChild4" presStyleCnt="0"/>
      <dgm:spPr/>
    </dgm:pt>
    <dgm:pt modelId="{F8003472-2134-4931-A105-F7DA418A7B7F}" type="pres">
      <dgm:prSet presAssocID="{7C9F9B58-6619-4F52-8E53-0916EE83439B}" presName="Name64" presStyleLbl="parChTrans1D3" presStyleIdx="0" presStyleCnt="3"/>
      <dgm:spPr/>
      <dgm:t>
        <a:bodyPr/>
        <a:lstStyle/>
        <a:p>
          <a:endParaRPr lang="cs-CZ"/>
        </a:p>
      </dgm:t>
    </dgm:pt>
    <dgm:pt modelId="{F2E9C2C9-D3A6-41F5-B8AE-2113E5B54049}" type="pres">
      <dgm:prSet presAssocID="{786BCA1C-FAB2-4DAF-8386-4ACA5078F5EE}" presName="hierRoot2" presStyleCnt="0">
        <dgm:presLayoutVars>
          <dgm:hierBranch val="init"/>
        </dgm:presLayoutVars>
      </dgm:prSet>
      <dgm:spPr/>
    </dgm:pt>
    <dgm:pt modelId="{66C31CD8-CFB1-42FD-BC14-0BB7166B411C}" type="pres">
      <dgm:prSet presAssocID="{786BCA1C-FAB2-4DAF-8386-4ACA5078F5EE}" presName="rootComposite" presStyleCnt="0"/>
      <dgm:spPr/>
    </dgm:pt>
    <dgm:pt modelId="{B5273A81-ADDF-4726-BB24-C7B2484F9511}" type="pres">
      <dgm:prSet presAssocID="{786BCA1C-FAB2-4DAF-8386-4ACA5078F5EE}" presName="rootText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49F751B-6D5B-4BF4-95EB-8A6FC8FAF643}" type="pres">
      <dgm:prSet presAssocID="{786BCA1C-FAB2-4DAF-8386-4ACA5078F5EE}" presName="rootConnector" presStyleLbl="node3" presStyleIdx="0" presStyleCnt="3"/>
      <dgm:spPr/>
      <dgm:t>
        <a:bodyPr/>
        <a:lstStyle/>
        <a:p>
          <a:endParaRPr lang="cs-CZ"/>
        </a:p>
      </dgm:t>
    </dgm:pt>
    <dgm:pt modelId="{04F902F7-08C5-42C3-9FEC-AEB8721FFBF1}" type="pres">
      <dgm:prSet presAssocID="{786BCA1C-FAB2-4DAF-8386-4ACA5078F5EE}" presName="hierChild4" presStyleCnt="0"/>
      <dgm:spPr/>
    </dgm:pt>
    <dgm:pt modelId="{B579B82F-9342-403B-881D-2DEFAA833C2E}" type="pres">
      <dgm:prSet presAssocID="{786BCA1C-FAB2-4DAF-8386-4ACA5078F5EE}" presName="hierChild5" presStyleCnt="0"/>
      <dgm:spPr/>
    </dgm:pt>
    <dgm:pt modelId="{A6E5B9E1-8C57-44A7-9D9C-1A25BF8841E4}" type="pres">
      <dgm:prSet presAssocID="{CAACD644-985A-4BE7-93E8-97EE78760862}" presName="Name64" presStyleLbl="parChTrans1D3" presStyleIdx="1" presStyleCnt="3"/>
      <dgm:spPr/>
      <dgm:t>
        <a:bodyPr/>
        <a:lstStyle/>
        <a:p>
          <a:endParaRPr lang="cs-CZ"/>
        </a:p>
      </dgm:t>
    </dgm:pt>
    <dgm:pt modelId="{F8EA0F54-A860-49FF-849F-1D9C84428440}" type="pres">
      <dgm:prSet presAssocID="{6C3A3512-DDD9-4992-9327-EAD5D28433D0}" presName="hierRoot2" presStyleCnt="0">
        <dgm:presLayoutVars>
          <dgm:hierBranch val="init"/>
        </dgm:presLayoutVars>
      </dgm:prSet>
      <dgm:spPr/>
    </dgm:pt>
    <dgm:pt modelId="{8480ECB5-D10E-4701-A979-03341151B1CB}" type="pres">
      <dgm:prSet presAssocID="{6C3A3512-DDD9-4992-9327-EAD5D28433D0}" presName="rootComposite" presStyleCnt="0"/>
      <dgm:spPr/>
    </dgm:pt>
    <dgm:pt modelId="{909EDA7D-A184-4A24-BF82-AE9D9A1155D0}" type="pres">
      <dgm:prSet presAssocID="{6C3A3512-DDD9-4992-9327-EAD5D28433D0}" presName="rootText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C750E3D-BE1E-4CDA-A7AC-1A5BE1D19B89}" type="pres">
      <dgm:prSet presAssocID="{6C3A3512-DDD9-4992-9327-EAD5D28433D0}" presName="rootConnector" presStyleLbl="node3" presStyleIdx="1" presStyleCnt="3"/>
      <dgm:spPr/>
      <dgm:t>
        <a:bodyPr/>
        <a:lstStyle/>
        <a:p>
          <a:endParaRPr lang="cs-CZ"/>
        </a:p>
      </dgm:t>
    </dgm:pt>
    <dgm:pt modelId="{8BFE8D79-1927-4754-A110-883BF13BBA65}" type="pres">
      <dgm:prSet presAssocID="{6C3A3512-DDD9-4992-9327-EAD5D28433D0}" presName="hierChild4" presStyleCnt="0"/>
      <dgm:spPr/>
    </dgm:pt>
    <dgm:pt modelId="{CBEBF7C7-082C-4C8F-858F-89671502D04F}" type="pres">
      <dgm:prSet presAssocID="{6C3A3512-DDD9-4992-9327-EAD5D28433D0}" presName="hierChild5" presStyleCnt="0"/>
      <dgm:spPr/>
    </dgm:pt>
    <dgm:pt modelId="{B3EA5424-B2DA-4048-8948-6F15CCE66E78}" type="pres">
      <dgm:prSet presAssocID="{F885E39A-9BB9-49A6-85FD-623759E890DC}" presName="Name64" presStyleLbl="parChTrans1D3" presStyleIdx="2" presStyleCnt="3"/>
      <dgm:spPr/>
    </dgm:pt>
    <dgm:pt modelId="{00333448-6DAD-4507-B7FC-662DC125A287}" type="pres">
      <dgm:prSet presAssocID="{6C4E6A3A-EF31-457E-8B78-A25468DB35D4}" presName="hierRoot2" presStyleCnt="0">
        <dgm:presLayoutVars>
          <dgm:hierBranch val="init"/>
        </dgm:presLayoutVars>
      </dgm:prSet>
      <dgm:spPr/>
    </dgm:pt>
    <dgm:pt modelId="{9D818729-B230-4F16-83D1-D1FA8C58A6C5}" type="pres">
      <dgm:prSet presAssocID="{6C4E6A3A-EF31-457E-8B78-A25468DB35D4}" presName="rootComposite" presStyleCnt="0"/>
      <dgm:spPr/>
    </dgm:pt>
    <dgm:pt modelId="{CA23BD02-8AD0-4889-823B-C45692CCF927}" type="pres">
      <dgm:prSet presAssocID="{6C4E6A3A-EF31-457E-8B78-A25468DB35D4}" presName="rootText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5BDC896-41AC-4AB9-9DEB-C523598BD0DB}" type="pres">
      <dgm:prSet presAssocID="{6C4E6A3A-EF31-457E-8B78-A25468DB35D4}" presName="rootConnector" presStyleLbl="node3" presStyleIdx="2" presStyleCnt="3"/>
      <dgm:spPr/>
      <dgm:t>
        <a:bodyPr/>
        <a:lstStyle/>
        <a:p>
          <a:endParaRPr lang="cs-CZ"/>
        </a:p>
      </dgm:t>
    </dgm:pt>
    <dgm:pt modelId="{4E5F7F15-13C5-46C6-BF1C-38B3FD3C7BF2}" type="pres">
      <dgm:prSet presAssocID="{6C4E6A3A-EF31-457E-8B78-A25468DB35D4}" presName="hierChild4" presStyleCnt="0"/>
      <dgm:spPr/>
    </dgm:pt>
    <dgm:pt modelId="{8CBE193B-9A77-4237-BF02-896BA013439A}" type="pres">
      <dgm:prSet presAssocID="{6C4E6A3A-EF31-457E-8B78-A25468DB35D4}" presName="hierChild5" presStyleCnt="0"/>
      <dgm:spPr/>
    </dgm:pt>
    <dgm:pt modelId="{FE5ECAF2-1EF4-4BA6-9537-5250196653FA}" type="pres">
      <dgm:prSet presAssocID="{8759ECBE-4312-4F1C-9467-C8C3B5842DA5}" presName="hierChild5" presStyleCnt="0"/>
      <dgm:spPr/>
    </dgm:pt>
    <dgm:pt modelId="{972FF368-1534-42A5-A84B-26D14DC679C3}" type="pres">
      <dgm:prSet presAssocID="{31239F1E-9AF0-4D8B-A377-8356B5502C64}" presName="hierChild3" presStyleCnt="0"/>
      <dgm:spPr/>
    </dgm:pt>
  </dgm:ptLst>
  <dgm:cxnLst>
    <dgm:cxn modelId="{B536594D-C36D-4B6E-A9BC-95C2E187EC8B}" type="presOf" srcId="{8759ECBE-4312-4F1C-9467-C8C3B5842DA5}" destId="{AE5AC819-4EE1-4D4B-98F5-AABBD030BA44}" srcOrd="0" destOrd="0" presId="urn:microsoft.com/office/officeart/2009/3/layout/HorizontalOrganizationChart"/>
    <dgm:cxn modelId="{0338525C-E734-4668-83D3-CCF6AF074C15}" type="presOf" srcId="{8759ECBE-4312-4F1C-9467-C8C3B5842DA5}" destId="{82C3D070-2866-4EED-BDEC-E8A0D04A2A23}" srcOrd="1" destOrd="0" presId="urn:microsoft.com/office/officeart/2009/3/layout/HorizontalOrganizationChart"/>
    <dgm:cxn modelId="{5F3762FE-5C3E-487E-805C-77E731E30A03}" type="presOf" srcId="{F885E39A-9BB9-49A6-85FD-623759E890DC}" destId="{B3EA5424-B2DA-4048-8948-6F15CCE66E78}" srcOrd="0" destOrd="0" presId="urn:microsoft.com/office/officeart/2009/3/layout/HorizontalOrganizationChart"/>
    <dgm:cxn modelId="{8AD2D058-D80F-4F31-A97D-00E0A6A6C775}" type="presOf" srcId="{6C4E6A3A-EF31-457E-8B78-A25468DB35D4}" destId="{CA23BD02-8AD0-4889-823B-C45692CCF927}" srcOrd="0" destOrd="0" presId="urn:microsoft.com/office/officeart/2009/3/layout/HorizontalOrganizationChart"/>
    <dgm:cxn modelId="{804144D4-D32A-4F40-B6FD-30B8CA945C59}" type="presOf" srcId="{786BCA1C-FAB2-4DAF-8386-4ACA5078F5EE}" destId="{B5273A81-ADDF-4726-BB24-C7B2484F9511}" srcOrd="0" destOrd="0" presId="urn:microsoft.com/office/officeart/2009/3/layout/HorizontalOrganizationChart"/>
    <dgm:cxn modelId="{0A2BD1C1-3C00-48B2-8592-A8CD00DAF5E7}" type="presOf" srcId="{786BCA1C-FAB2-4DAF-8386-4ACA5078F5EE}" destId="{149F751B-6D5B-4BF4-95EB-8A6FC8FAF643}" srcOrd="1" destOrd="0" presId="urn:microsoft.com/office/officeart/2009/3/layout/HorizontalOrganizationChart"/>
    <dgm:cxn modelId="{28A084D0-264E-4649-B6C2-2C1C55425562}" type="presOf" srcId="{B3614069-2199-426B-81E7-2985CE07BB00}" destId="{80A5629D-082E-4D07-825D-82752FC1A12D}" srcOrd="0" destOrd="0" presId="urn:microsoft.com/office/officeart/2009/3/layout/HorizontalOrganizationChart"/>
    <dgm:cxn modelId="{04783641-1DC7-4093-B7B0-C3646EA1A71F}" type="presOf" srcId="{31239F1E-9AF0-4D8B-A377-8356B5502C64}" destId="{96AD2A46-BDE5-4AD4-972A-69823661F531}" srcOrd="1" destOrd="0" presId="urn:microsoft.com/office/officeart/2009/3/layout/HorizontalOrganizationChart"/>
    <dgm:cxn modelId="{FC608217-96E7-4A8A-AD34-FD1E0DAD586A}" srcId="{31239F1E-9AF0-4D8B-A377-8356B5502C64}" destId="{8759ECBE-4312-4F1C-9467-C8C3B5842DA5}" srcOrd="0" destOrd="0" parTransId="{6A514347-1822-4FB7-B653-8BD077BEA9E5}" sibTransId="{229D46A8-7D81-4F75-8091-E43EC0B6D2F6}"/>
    <dgm:cxn modelId="{865294A5-C38B-4736-A571-20D0A6F39AB3}" srcId="{8759ECBE-4312-4F1C-9467-C8C3B5842DA5}" destId="{786BCA1C-FAB2-4DAF-8386-4ACA5078F5EE}" srcOrd="0" destOrd="0" parTransId="{7C9F9B58-6619-4F52-8E53-0916EE83439B}" sibTransId="{6F201402-EE0A-4177-AB23-00E36F3E3DBC}"/>
    <dgm:cxn modelId="{8F00B661-B288-4DB6-AD1A-A618D1561BE4}" type="presOf" srcId="{31239F1E-9AF0-4D8B-A377-8356B5502C64}" destId="{FCBEA23B-8E24-4BD8-8539-79BC29BBDF09}" srcOrd="0" destOrd="0" presId="urn:microsoft.com/office/officeart/2009/3/layout/HorizontalOrganizationChart"/>
    <dgm:cxn modelId="{9DA5F03F-27ED-449C-AC2E-6A70876F40EA}" type="presOf" srcId="{CAACD644-985A-4BE7-93E8-97EE78760862}" destId="{A6E5B9E1-8C57-44A7-9D9C-1A25BF8841E4}" srcOrd="0" destOrd="0" presId="urn:microsoft.com/office/officeart/2009/3/layout/HorizontalOrganizationChart"/>
    <dgm:cxn modelId="{5924C536-0676-40E4-82A8-47FB53071E85}" type="presOf" srcId="{6C3A3512-DDD9-4992-9327-EAD5D28433D0}" destId="{909EDA7D-A184-4A24-BF82-AE9D9A1155D0}" srcOrd="0" destOrd="0" presId="urn:microsoft.com/office/officeart/2009/3/layout/HorizontalOrganizationChart"/>
    <dgm:cxn modelId="{A30A2B83-7503-4D35-99C3-B74D7A1BFD36}" type="presOf" srcId="{6C3A3512-DDD9-4992-9327-EAD5D28433D0}" destId="{2C750E3D-BE1E-4CDA-A7AC-1A5BE1D19B89}" srcOrd="1" destOrd="0" presId="urn:microsoft.com/office/officeart/2009/3/layout/HorizontalOrganizationChart"/>
    <dgm:cxn modelId="{28FC773D-770B-43B8-BB6C-04604E44C2B8}" type="presOf" srcId="{6A514347-1822-4FB7-B653-8BD077BEA9E5}" destId="{12C27C9D-718E-44E3-8A9F-146C75D808C7}" srcOrd="0" destOrd="0" presId="urn:microsoft.com/office/officeart/2009/3/layout/HorizontalOrganizationChart"/>
    <dgm:cxn modelId="{00474F71-8360-43C4-9586-53BB6FFDDF7A}" srcId="{8759ECBE-4312-4F1C-9467-C8C3B5842DA5}" destId="{6C4E6A3A-EF31-457E-8B78-A25468DB35D4}" srcOrd="2" destOrd="0" parTransId="{F885E39A-9BB9-49A6-85FD-623759E890DC}" sibTransId="{E9C456A5-B8B3-4EBA-AAB4-444804B59901}"/>
    <dgm:cxn modelId="{D332FFC2-628C-4AF5-BCC3-97F2ABCC725E}" type="presOf" srcId="{7C9F9B58-6619-4F52-8E53-0916EE83439B}" destId="{F8003472-2134-4931-A105-F7DA418A7B7F}" srcOrd="0" destOrd="0" presId="urn:microsoft.com/office/officeart/2009/3/layout/HorizontalOrganizationChart"/>
    <dgm:cxn modelId="{D01E6C85-3F71-4F75-820D-2F6C7E7280BB}" srcId="{8759ECBE-4312-4F1C-9467-C8C3B5842DA5}" destId="{6C3A3512-DDD9-4992-9327-EAD5D28433D0}" srcOrd="1" destOrd="0" parTransId="{CAACD644-985A-4BE7-93E8-97EE78760862}" sibTransId="{310DE91A-5EF6-4EAF-ADC9-30F8AF8F2AD2}"/>
    <dgm:cxn modelId="{9FD6BD8C-818B-4907-A8D7-383DBEB5B7FF}" type="presOf" srcId="{6C4E6A3A-EF31-457E-8B78-A25468DB35D4}" destId="{05BDC896-41AC-4AB9-9DEB-C523598BD0DB}" srcOrd="1" destOrd="0" presId="urn:microsoft.com/office/officeart/2009/3/layout/HorizontalOrganizationChart"/>
    <dgm:cxn modelId="{C1BDC647-3AF4-456C-BF96-875B972D05BF}" srcId="{B3614069-2199-426B-81E7-2985CE07BB00}" destId="{31239F1E-9AF0-4D8B-A377-8356B5502C64}" srcOrd="0" destOrd="0" parTransId="{E8F651D2-F8F9-4865-B245-D7104657E222}" sibTransId="{7D2B81DA-1380-4B64-A594-6FD16D5FFD28}"/>
    <dgm:cxn modelId="{20E9E6EB-A8BF-484E-80DB-A58A2F9C1984}" type="presParOf" srcId="{80A5629D-082E-4D07-825D-82752FC1A12D}" destId="{72F3AA11-C9F1-4EF5-B6CF-9056AD8D2B2A}" srcOrd="0" destOrd="0" presId="urn:microsoft.com/office/officeart/2009/3/layout/HorizontalOrganizationChart"/>
    <dgm:cxn modelId="{E9D64C69-D3B5-45FF-B9F6-61DFF6EFA4A5}" type="presParOf" srcId="{72F3AA11-C9F1-4EF5-B6CF-9056AD8D2B2A}" destId="{30DF2C1B-4453-4D62-8E9B-475A1E614994}" srcOrd="0" destOrd="0" presId="urn:microsoft.com/office/officeart/2009/3/layout/HorizontalOrganizationChart"/>
    <dgm:cxn modelId="{A69D41AA-8B9D-4424-BC30-7EE9D9D85043}" type="presParOf" srcId="{30DF2C1B-4453-4D62-8E9B-475A1E614994}" destId="{FCBEA23B-8E24-4BD8-8539-79BC29BBDF09}" srcOrd="0" destOrd="0" presId="urn:microsoft.com/office/officeart/2009/3/layout/HorizontalOrganizationChart"/>
    <dgm:cxn modelId="{F6F718C7-CF52-4AED-9D94-95AED3B34D48}" type="presParOf" srcId="{30DF2C1B-4453-4D62-8E9B-475A1E614994}" destId="{96AD2A46-BDE5-4AD4-972A-69823661F531}" srcOrd="1" destOrd="0" presId="urn:microsoft.com/office/officeart/2009/3/layout/HorizontalOrganizationChart"/>
    <dgm:cxn modelId="{78E98264-6A7F-49E6-A1C1-8A34CD96D464}" type="presParOf" srcId="{72F3AA11-C9F1-4EF5-B6CF-9056AD8D2B2A}" destId="{3B597E1E-16B3-4372-85E4-6229C723DD3B}" srcOrd="1" destOrd="0" presId="urn:microsoft.com/office/officeart/2009/3/layout/HorizontalOrganizationChart"/>
    <dgm:cxn modelId="{26BE51CE-2163-4234-9634-911B82594C53}" type="presParOf" srcId="{3B597E1E-16B3-4372-85E4-6229C723DD3B}" destId="{12C27C9D-718E-44E3-8A9F-146C75D808C7}" srcOrd="0" destOrd="0" presId="urn:microsoft.com/office/officeart/2009/3/layout/HorizontalOrganizationChart"/>
    <dgm:cxn modelId="{72192482-C1FF-4ACA-9043-D4D24D817FE7}" type="presParOf" srcId="{3B597E1E-16B3-4372-85E4-6229C723DD3B}" destId="{2290C6C0-5288-4EF0-9042-B88E0DDEFE1B}" srcOrd="1" destOrd="0" presId="urn:microsoft.com/office/officeart/2009/3/layout/HorizontalOrganizationChart"/>
    <dgm:cxn modelId="{E9DC5330-89C9-42FE-88F2-92DA089DADA1}" type="presParOf" srcId="{2290C6C0-5288-4EF0-9042-B88E0DDEFE1B}" destId="{1D63B58F-0624-4456-BF6F-FBFA7A627D0A}" srcOrd="0" destOrd="0" presId="urn:microsoft.com/office/officeart/2009/3/layout/HorizontalOrganizationChart"/>
    <dgm:cxn modelId="{50011837-DD3A-4831-B661-BD90863125A1}" type="presParOf" srcId="{1D63B58F-0624-4456-BF6F-FBFA7A627D0A}" destId="{AE5AC819-4EE1-4D4B-98F5-AABBD030BA44}" srcOrd="0" destOrd="0" presId="urn:microsoft.com/office/officeart/2009/3/layout/HorizontalOrganizationChart"/>
    <dgm:cxn modelId="{A10728F3-73C2-4F81-AD6C-9E974AFAF373}" type="presParOf" srcId="{1D63B58F-0624-4456-BF6F-FBFA7A627D0A}" destId="{82C3D070-2866-4EED-BDEC-E8A0D04A2A23}" srcOrd="1" destOrd="0" presId="urn:microsoft.com/office/officeart/2009/3/layout/HorizontalOrganizationChart"/>
    <dgm:cxn modelId="{96E64029-9A52-4936-8AC9-1F9C130C13E7}" type="presParOf" srcId="{2290C6C0-5288-4EF0-9042-B88E0DDEFE1B}" destId="{D08C355C-AB38-4132-96DD-702DC85C3CE0}" srcOrd="1" destOrd="0" presId="urn:microsoft.com/office/officeart/2009/3/layout/HorizontalOrganizationChart"/>
    <dgm:cxn modelId="{AE25BA5E-0C17-418B-9B02-D8BE7E4415E3}" type="presParOf" srcId="{D08C355C-AB38-4132-96DD-702DC85C3CE0}" destId="{F8003472-2134-4931-A105-F7DA418A7B7F}" srcOrd="0" destOrd="0" presId="urn:microsoft.com/office/officeart/2009/3/layout/HorizontalOrganizationChart"/>
    <dgm:cxn modelId="{7766C93E-874A-4EF8-B47F-93C9E2C6B3C4}" type="presParOf" srcId="{D08C355C-AB38-4132-96DD-702DC85C3CE0}" destId="{F2E9C2C9-D3A6-41F5-B8AE-2113E5B54049}" srcOrd="1" destOrd="0" presId="urn:microsoft.com/office/officeart/2009/3/layout/HorizontalOrganizationChart"/>
    <dgm:cxn modelId="{96A02829-0BE6-4266-97E8-1C9DB7BF4D2D}" type="presParOf" srcId="{F2E9C2C9-D3A6-41F5-B8AE-2113E5B54049}" destId="{66C31CD8-CFB1-42FD-BC14-0BB7166B411C}" srcOrd="0" destOrd="0" presId="urn:microsoft.com/office/officeart/2009/3/layout/HorizontalOrganizationChart"/>
    <dgm:cxn modelId="{5C9AE87B-2057-4B9E-A571-6A897751AB2E}" type="presParOf" srcId="{66C31CD8-CFB1-42FD-BC14-0BB7166B411C}" destId="{B5273A81-ADDF-4726-BB24-C7B2484F9511}" srcOrd="0" destOrd="0" presId="urn:microsoft.com/office/officeart/2009/3/layout/HorizontalOrganizationChart"/>
    <dgm:cxn modelId="{79E1E621-5AED-4214-8422-3AEA3C892197}" type="presParOf" srcId="{66C31CD8-CFB1-42FD-BC14-0BB7166B411C}" destId="{149F751B-6D5B-4BF4-95EB-8A6FC8FAF643}" srcOrd="1" destOrd="0" presId="urn:microsoft.com/office/officeart/2009/3/layout/HorizontalOrganizationChart"/>
    <dgm:cxn modelId="{478A7A9B-94B7-4C29-8755-587077F69B08}" type="presParOf" srcId="{F2E9C2C9-D3A6-41F5-B8AE-2113E5B54049}" destId="{04F902F7-08C5-42C3-9FEC-AEB8721FFBF1}" srcOrd="1" destOrd="0" presId="urn:microsoft.com/office/officeart/2009/3/layout/HorizontalOrganizationChart"/>
    <dgm:cxn modelId="{E381B2E9-6808-42E5-8A2F-A2456F914FDC}" type="presParOf" srcId="{F2E9C2C9-D3A6-41F5-B8AE-2113E5B54049}" destId="{B579B82F-9342-403B-881D-2DEFAA833C2E}" srcOrd="2" destOrd="0" presId="urn:microsoft.com/office/officeart/2009/3/layout/HorizontalOrganizationChart"/>
    <dgm:cxn modelId="{292F3070-BC47-484C-9AFA-29527EEF14B8}" type="presParOf" srcId="{D08C355C-AB38-4132-96DD-702DC85C3CE0}" destId="{A6E5B9E1-8C57-44A7-9D9C-1A25BF8841E4}" srcOrd="2" destOrd="0" presId="urn:microsoft.com/office/officeart/2009/3/layout/HorizontalOrganizationChart"/>
    <dgm:cxn modelId="{EBD70C50-59AB-4C27-87A0-EC864EA53C36}" type="presParOf" srcId="{D08C355C-AB38-4132-96DD-702DC85C3CE0}" destId="{F8EA0F54-A860-49FF-849F-1D9C84428440}" srcOrd="3" destOrd="0" presId="urn:microsoft.com/office/officeart/2009/3/layout/HorizontalOrganizationChart"/>
    <dgm:cxn modelId="{56B5E80E-3573-405B-A0B6-D097C43C111D}" type="presParOf" srcId="{F8EA0F54-A860-49FF-849F-1D9C84428440}" destId="{8480ECB5-D10E-4701-A979-03341151B1CB}" srcOrd="0" destOrd="0" presId="urn:microsoft.com/office/officeart/2009/3/layout/HorizontalOrganizationChart"/>
    <dgm:cxn modelId="{A936E84D-9D0F-47B6-B367-F0710138971B}" type="presParOf" srcId="{8480ECB5-D10E-4701-A979-03341151B1CB}" destId="{909EDA7D-A184-4A24-BF82-AE9D9A1155D0}" srcOrd="0" destOrd="0" presId="urn:microsoft.com/office/officeart/2009/3/layout/HorizontalOrganizationChart"/>
    <dgm:cxn modelId="{A0DCCEC1-93AB-4D09-9796-F3B84D848B6B}" type="presParOf" srcId="{8480ECB5-D10E-4701-A979-03341151B1CB}" destId="{2C750E3D-BE1E-4CDA-A7AC-1A5BE1D19B89}" srcOrd="1" destOrd="0" presId="urn:microsoft.com/office/officeart/2009/3/layout/HorizontalOrganizationChart"/>
    <dgm:cxn modelId="{2031B65A-E94F-42E4-825B-7FEA10E737AD}" type="presParOf" srcId="{F8EA0F54-A860-49FF-849F-1D9C84428440}" destId="{8BFE8D79-1927-4754-A110-883BF13BBA65}" srcOrd="1" destOrd="0" presId="urn:microsoft.com/office/officeart/2009/3/layout/HorizontalOrganizationChart"/>
    <dgm:cxn modelId="{5B4C5D9B-8433-4FC5-B218-2DD83AE25967}" type="presParOf" srcId="{F8EA0F54-A860-49FF-849F-1D9C84428440}" destId="{CBEBF7C7-082C-4C8F-858F-89671502D04F}" srcOrd="2" destOrd="0" presId="urn:microsoft.com/office/officeart/2009/3/layout/HorizontalOrganizationChart"/>
    <dgm:cxn modelId="{0A278468-D779-4D83-8974-9251550767C3}" type="presParOf" srcId="{D08C355C-AB38-4132-96DD-702DC85C3CE0}" destId="{B3EA5424-B2DA-4048-8948-6F15CCE66E78}" srcOrd="4" destOrd="0" presId="urn:microsoft.com/office/officeart/2009/3/layout/HorizontalOrganizationChart"/>
    <dgm:cxn modelId="{0D6C4FD7-FA71-4B0F-AAC4-AFC7EC319B43}" type="presParOf" srcId="{D08C355C-AB38-4132-96DD-702DC85C3CE0}" destId="{00333448-6DAD-4507-B7FC-662DC125A287}" srcOrd="5" destOrd="0" presId="urn:microsoft.com/office/officeart/2009/3/layout/HorizontalOrganizationChart"/>
    <dgm:cxn modelId="{C0C1D234-CFD1-48A1-A9A6-1999707D301F}" type="presParOf" srcId="{00333448-6DAD-4507-B7FC-662DC125A287}" destId="{9D818729-B230-4F16-83D1-D1FA8C58A6C5}" srcOrd="0" destOrd="0" presId="urn:microsoft.com/office/officeart/2009/3/layout/HorizontalOrganizationChart"/>
    <dgm:cxn modelId="{8F0BBC38-D0D7-4841-B003-5558071C2334}" type="presParOf" srcId="{9D818729-B230-4F16-83D1-D1FA8C58A6C5}" destId="{CA23BD02-8AD0-4889-823B-C45692CCF927}" srcOrd="0" destOrd="0" presId="urn:microsoft.com/office/officeart/2009/3/layout/HorizontalOrganizationChart"/>
    <dgm:cxn modelId="{1A1665AA-B71F-423F-B5F1-C9DEE807E1A7}" type="presParOf" srcId="{9D818729-B230-4F16-83D1-D1FA8C58A6C5}" destId="{05BDC896-41AC-4AB9-9DEB-C523598BD0DB}" srcOrd="1" destOrd="0" presId="urn:microsoft.com/office/officeart/2009/3/layout/HorizontalOrganizationChart"/>
    <dgm:cxn modelId="{8BD937F0-3478-4C5D-A825-EFC91E20CF22}" type="presParOf" srcId="{00333448-6DAD-4507-B7FC-662DC125A287}" destId="{4E5F7F15-13C5-46C6-BF1C-38B3FD3C7BF2}" srcOrd="1" destOrd="0" presId="urn:microsoft.com/office/officeart/2009/3/layout/HorizontalOrganizationChart"/>
    <dgm:cxn modelId="{D0257B1C-6408-4501-AE39-8C43BAFED914}" type="presParOf" srcId="{00333448-6DAD-4507-B7FC-662DC125A287}" destId="{8CBE193B-9A77-4237-BF02-896BA013439A}" srcOrd="2" destOrd="0" presId="urn:microsoft.com/office/officeart/2009/3/layout/HorizontalOrganizationChart"/>
    <dgm:cxn modelId="{EC33F6F1-BE81-4B35-A260-95A78100E335}" type="presParOf" srcId="{2290C6C0-5288-4EF0-9042-B88E0DDEFE1B}" destId="{FE5ECAF2-1EF4-4BA6-9537-5250196653FA}" srcOrd="2" destOrd="0" presId="urn:microsoft.com/office/officeart/2009/3/layout/HorizontalOrganizationChart"/>
    <dgm:cxn modelId="{B6FD7CB9-FDF0-4B1A-96DC-4258283E1A6A}" type="presParOf" srcId="{72F3AA11-C9F1-4EF5-B6CF-9056AD8D2B2A}" destId="{972FF368-1534-42A5-A84B-26D14DC679C3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54B553-92AB-4CC2-AF6E-98538CDD58C5}">
      <dsp:nvSpPr>
        <dsp:cNvPr id="0" name=""/>
        <dsp:cNvSpPr/>
      </dsp:nvSpPr>
      <dsp:spPr>
        <a:xfrm rot="5400000">
          <a:off x="-127907" y="125323"/>
          <a:ext cx="814930" cy="57045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err="1" smtClean="0"/>
            <a:t>Day</a:t>
          </a:r>
          <a:r>
            <a:rPr lang="cs-CZ" sz="1300" kern="1200" dirty="0" smtClean="0"/>
            <a:t> 0</a:t>
          </a:r>
          <a:endParaRPr lang="cs-CZ" sz="1300" kern="1200" dirty="0"/>
        </a:p>
      </dsp:txBody>
      <dsp:txXfrm rot="-5400000">
        <a:off x="-5667" y="288310"/>
        <a:ext cx="570451" cy="244479"/>
      </dsp:txXfrm>
    </dsp:sp>
    <dsp:sp modelId="{9422FE1E-AA47-463C-BBBA-080C2E5BD896}">
      <dsp:nvSpPr>
        <dsp:cNvPr id="0" name=""/>
        <dsp:cNvSpPr/>
      </dsp:nvSpPr>
      <dsp:spPr>
        <a:xfrm rot="5400000">
          <a:off x="4129505" y="-3561638"/>
          <a:ext cx="529704" cy="765914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Start </a:t>
          </a:r>
          <a:r>
            <a:rPr lang="cs-CZ" sz="1500" kern="1200" dirty="0" err="1" smtClean="0"/>
            <a:t>of</a:t>
          </a:r>
          <a:r>
            <a:rPr lang="cs-CZ" sz="1500" kern="1200" dirty="0" smtClean="0"/>
            <a:t> </a:t>
          </a:r>
          <a:r>
            <a:rPr lang="cs-CZ" sz="1500" kern="1200" dirty="0" err="1" smtClean="0"/>
            <a:t>procedure</a:t>
          </a:r>
          <a:endParaRPr lang="cs-CZ" sz="1500" kern="1200" dirty="0"/>
        </a:p>
      </dsp:txBody>
      <dsp:txXfrm rot="-5400000">
        <a:off x="564783" y="28942"/>
        <a:ext cx="7633290" cy="477988"/>
      </dsp:txXfrm>
    </dsp:sp>
    <dsp:sp modelId="{3237783C-392B-4EB3-A05A-FDC579EF24A9}">
      <dsp:nvSpPr>
        <dsp:cNvPr id="0" name=""/>
        <dsp:cNvSpPr/>
      </dsp:nvSpPr>
      <dsp:spPr>
        <a:xfrm rot="5400000">
          <a:off x="-127907" y="819007"/>
          <a:ext cx="814930" cy="57045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err="1" smtClean="0"/>
            <a:t>Day</a:t>
          </a:r>
          <a:r>
            <a:rPr lang="cs-CZ" sz="1300" kern="1200" dirty="0" smtClean="0"/>
            <a:t> 60</a:t>
          </a:r>
          <a:endParaRPr lang="cs-CZ" sz="1300" kern="1200" dirty="0"/>
        </a:p>
      </dsp:txBody>
      <dsp:txXfrm rot="-5400000">
        <a:off x="-5667" y="981994"/>
        <a:ext cx="570451" cy="244479"/>
      </dsp:txXfrm>
    </dsp:sp>
    <dsp:sp modelId="{B6F4D4A2-1ED4-4074-9AF6-D313F7A85ACB}">
      <dsp:nvSpPr>
        <dsp:cNvPr id="0" name=""/>
        <dsp:cNvSpPr/>
      </dsp:nvSpPr>
      <dsp:spPr>
        <a:xfrm rot="5400000">
          <a:off x="4129505" y="-2867954"/>
          <a:ext cx="529704" cy="765914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err="1" smtClean="0"/>
            <a:t>Preliminary</a:t>
          </a:r>
          <a:r>
            <a:rPr lang="cs-CZ" sz="1500" kern="1200" dirty="0" smtClean="0"/>
            <a:t> </a:t>
          </a:r>
          <a:r>
            <a:rPr lang="cs-CZ" sz="1500" kern="1200" dirty="0" err="1" smtClean="0"/>
            <a:t>Assessment</a:t>
          </a:r>
          <a:r>
            <a:rPr lang="cs-CZ" sz="1500" kern="1200" dirty="0" smtClean="0"/>
            <a:t> Report</a:t>
          </a:r>
          <a:endParaRPr lang="cs-CZ" sz="1500" kern="1200" dirty="0"/>
        </a:p>
      </dsp:txBody>
      <dsp:txXfrm rot="-5400000">
        <a:off x="564783" y="722626"/>
        <a:ext cx="7633290" cy="477988"/>
      </dsp:txXfrm>
    </dsp:sp>
    <dsp:sp modelId="{C62D0AE2-7D47-4571-A6CD-76D1399A26D8}">
      <dsp:nvSpPr>
        <dsp:cNvPr id="0" name=""/>
        <dsp:cNvSpPr/>
      </dsp:nvSpPr>
      <dsp:spPr>
        <a:xfrm rot="5400000">
          <a:off x="-127907" y="1512691"/>
          <a:ext cx="814930" cy="57045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err="1" smtClean="0"/>
            <a:t>Day</a:t>
          </a:r>
          <a:r>
            <a:rPr lang="cs-CZ" sz="1300" kern="1200" dirty="0" smtClean="0"/>
            <a:t> 90</a:t>
          </a:r>
          <a:endParaRPr lang="cs-CZ" sz="1300" kern="1200" dirty="0"/>
        </a:p>
      </dsp:txBody>
      <dsp:txXfrm rot="-5400000">
        <a:off x="-5667" y="1675678"/>
        <a:ext cx="570451" cy="244479"/>
      </dsp:txXfrm>
    </dsp:sp>
    <dsp:sp modelId="{10786FED-F2E1-401A-B2E6-68194ACD29E6}">
      <dsp:nvSpPr>
        <dsp:cNvPr id="0" name=""/>
        <dsp:cNvSpPr/>
      </dsp:nvSpPr>
      <dsp:spPr>
        <a:xfrm rot="5400000">
          <a:off x="4135173" y="-2179074"/>
          <a:ext cx="529704" cy="765914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Připomínky od ostatních členských států</a:t>
          </a:r>
          <a:endParaRPr lang="cs-CZ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Odpovědi držitele</a:t>
          </a:r>
          <a:endParaRPr lang="cs-CZ" sz="1500" kern="1200" dirty="0"/>
        </a:p>
      </dsp:txBody>
      <dsp:txXfrm rot="-5400000">
        <a:off x="570451" y="1411506"/>
        <a:ext cx="7633290" cy="477988"/>
      </dsp:txXfrm>
    </dsp:sp>
    <dsp:sp modelId="{3D846B81-04EF-406B-9375-5E1699A40532}">
      <dsp:nvSpPr>
        <dsp:cNvPr id="0" name=""/>
        <dsp:cNvSpPr/>
      </dsp:nvSpPr>
      <dsp:spPr>
        <a:xfrm rot="5400000">
          <a:off x="-127907" y="2210991"/>
          <a:ext cx="814930" cy="57045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err="1" smtClean="0"/>
            <a:t>Day</a:t>
          </a:r>
          <a:r>
            <a:rPr lang="cs-CZ" sz="1300" kern="1200" dirty="0" smtClean="0"/>
            <a:t> 105</a:t>
          </a:r>
          <a:endParaRPr lang="cs-CZ" sz="1300" kern="1200" dirty="0"/>
        </a:p>
      </dsp:txBody>
      <dsp:txXfrm rot="-5400000">
        <a:off x="-5667" y="2373978"/>
        <a:ext cx="570451" cy="244479"/>
      </dsp:txXfrm>
    </dsp:sp>
    <dsp:sp modelId="{CFEF1A60-1C69-47BD-A7E0-D7A9431A906C}">
      <dsp:nvSpPr>
        <dsp:cNvPr id="0" name=""/>
        <dsp:cNvSpPr/>
      </dsp:nvSpPr>
      <dsp:spPr>
        <a:xfrm rot="5400000">
          <a:off x="4124889" y="-1442576"/>
          <a:ext cx="538937" cy="759236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err="1" smtClean="0"/>
            <a:t>Updated</a:t>
          </a:r>
          <a:r>
            <a:rPr lang="cs-CZ" sz="1500" kern="1200" dirty="0" smtClean="0"/>
            <a:t> </a:t>
          </a:r>
          <a:r>
            <a:rPr lang="cs-CZ" sz="1500" kern="1200" dirty="0" err="1" smtClean="0"/>
            <a:t>Assessment</a:t>
          </a:r>
          <a:r>
            <a:rPr lang="cs-CZ" sz="1500" kern="1200" dirty="0" smtClean="0"/>
            <a:t> Report – </a:t>
          </a:r>
          <a:r>
            <a:rPr lang="cs-CZ" sz="1500" kern="1200" dirty="0" err="1" smtClean="0"/>
            <a:t>zavzaty</a:t>
          </a:r>
          <a:r>
            <a:rPr lang="cs-CZ" sz="1500" kern="1200" dirty="0" smtClean="0"/>
            <a:t> připomínky a odpovědi</a:t>
          </a:r>
          <a:endParaRPr lang="cs-CZ" sz="1500" kern="1200" dirty="0"/>
        </a:p>
      </dsp:txBody>
      <dsp:txXfrm rot="-5400000">
        <a:off x="598178" y="2110444"/>
        <a:ext cx="7566051" cy="486319"/>
      </dsp:txXfrm>
    </dsp:sp>
    <dsp:sp modelId="{27BB97AE-0E20-456E-8E12-B84AFA36CAFF}">
      <dsp:nvSpPr>
        <dsp:cNvPr id="0" name=""/>
        <dsp:cNvSpPr/>
      </dsp:nvSpPr>
      <dsp:spPr>
        <a:xfrm rot="5400000">
          <a:off x="-127907" y="2904675"/>
          <a:ext cx="814930" cy="57045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err="1" smtClean="0"/>
            <a:t>Day</a:t>
          </a:r>
          <a:r>
            <a:rPr lang="cs-CZ" sz="1300" kern="1200" dirty="0" smtClean="0"/>
            <a:t> 120</a:t>
          </a:r>
          <a:endParaRPr lang="cs-CZ" sz="1300" kern="1200" dirty="0"/>
        </a:p>
      </dsp:txBody>
      <dsp:txXfrm rot="-5400000">
        <a:off x="-5667" y="3067662"/>
        <a:ext cx="570451" cy="244479"/>
      </dsp:txXfrm>
    </dsp:sp>
    <dsp:sp modelId="{4613D575-274D-408D-8DFD-6DE0D33A43B4}">
      <dsp:nvSpPr>
        <dsp:cNvPr id="0" name=""/>
        <dsp:cNvSpPr/>
      </dsp:nvSpPr>
      <dsp:spPr>
        <a:xfrm rot="5400000">
          <a:off x="4129505" y="-793621"/>
          <a:ext cx="529704" cy="768181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Na příštím jednání PRAC</a:t>
          </a:r>
          <a:endParaRPr lang="cs-CZ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PRAC </a:t>
          </a:r>
          <a:r>
            <a:rPr lang="cs-CZ" sz="1500" kern="1200" dirty="0" err="1" smtClean="0"/>
            <a:t>recommendation</a:t>
          </a:r>
          <a:r>
            <a:rPr lang="cs-CZ" sz="1500" kern="1200" dirty="0" smtClean="0"/>
            <a:t> a </a:t>
          </a:r>
          <a:r>
            <a:rPr lang="cs-CZ" sz="1500" kern="1200" dirty="0" err="1" smtClean="0"/>
            <a:t>adoption</a:t>
          </a:r>
          <a:r>
            <a:rPr lang="cs-CZ" sz="1500" kern="1200" dirty="0" smtClean="0"/>
            <a:t> </a:t>
          </a:r>
          <a:r>
            <a:rPr lang="cs-CZ" sz="1500" kern="1200" dirty="0" err="1" smtClean="0"/>
            <a:t>of</a:t>
          </a:r>
          <a:r>
            <a:rPr lang="cs-CZ" sz="1500" kern="1200" dirty="0" smtClean="0"/>
            <a:t> AR</a:t>
          </a:r>
          <a:endParaRPr lang="cs-CZ" sz="1500" kern="1200" dirty="0"/>
        </a:p>
      </dsp:txBody>
      <dsp:txXfrm rot="-5400000">
        <a:off x="553448" y="2808294"/>
        <a:ext cx="7655961" cy="4779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D76A93-5369-44FF-B55C-F4CCEA7AB2A2}">
      <dsp:nvSpPr>
        <dsp:cNvPr id="0" name=""/>
        <dsp:cNvSpPr/>
      </dsp:nvSpPr>
      <dsp:spPr>
        <a:xfrm>
          <a:off x="5182716" y="3269004"/>
          <a:ext cx="452906" cy="9737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6453" y="0"/>
              </a:lnTo>
              <a:lnTo>
                <a:pt x="226453" y="973749"/>
              </a:lnTo>
              <a:lnTo>
                <a:pt x="452906" y="97374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809DAB-C837-4D88-93A5-6604AFC14B44}">
      <dsp:nvSpPr>
        <dsp:cNvPr id="0" name=""/>
        <dsp:cNvSpPr/>
      </dsp:nvSpPr>
      <dsp:spPr>
        <a:xfrm>
          <a:off x="5182716" y="3223284"/>
          <a:ext cx="45290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2906" y="4572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898754-BD43-45CA-B198-06594D5DD369}">
      <dsp:nvSpPr>
        <dsp:cNvPr id="0" name=""/>
        <dsp:cNvSpPr/>
      </dsp:nvSpPr>
      <dsp:spPr>
        <a:xfrm>
          <a:off x="5182716" y="2295255"/>
          <a:ext cx="452906" cy="973749"/>
        </a:xfrm>
        <a:custGeom>
          <a:avLst/>
          <a:gdLst/>
          <a:ahLst/>
          <a:cxnLst/>
          <a:rect l="0" t="0" r="0" b="0"/>
          <a:pathLst>
            <a:path>
              <a:moveTo>
                <a:pt x="0" y="973749"/>
              </a:moveTo>
              <a:lnTo>
                <a:pt x="226453" y="973749"/>
              </a:lnTo>
              <a:lnTo>
                <a:pt x="226453" y="0"/>
              </a:lnTo>
              <a:lnTo>
                <a:pt x="452906" y="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DD7182-80E9-4D88-8F9E-38EB52D11DFE}">
      <dsp:nvSpPr>
        <dsp:cNvPr id="0" name=""/>
        <dsp:cNvSpPr/>
      </dsp:nvSpPr>
      <dsp:spPr>
        <a:xfrm>
          <a:off x="2465276" y="2051817"/>
          <a:ext cx="452906" cy="12171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6453" y="0"/>
              </a:lnTo>
              <a:lnTo>
                <a:pt x="226453" y="1217186"/>
              </a:lnTo>
              <a:lnTo>
                <a:pt x="452906" y="121718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390F0B-1D32-4A91-939E-C361BE6E727F}">
      <dsp:nvSpPr>
        <dsp:cNvPr id="0" name=""/>
        <dsp:cNvSpPr/>
      </dsp:nvSpPr>
      <dsp:spPr>
        <a:xfrm>
          <a:off x="5182716" y="834630"/>
          <a:ext cx="452906" cy="4868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6453" y="0"/>
              </a:lnTo>
              <a:lnTo>
                <a:pt x="226453" y="486874"/>
              </a:lnTo>
              <a:lnTo>
                <a:pt x="452906" y="48687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C2FBA7-6117-4E5C-829A-305FB9EB8B79}">
      <dsp:nvSpPr>
        <dsp:cNvPr id="0" name=""/>
        <dsp:cNvSpPr/>
      </dsp:nvSpPr>
      <dsp:spPr>
        <a:xfrm>
          <a:off x="5182716" y="347755"/>
          <a:ext cx="452906" cy="486874"/>
        </a:xfrm>
        <a:custGeom>
          <a:avLst/>
          <a:gdLst/>
          <a:ahLst/>
          <a:cxnLst/>
          <a:rect l="0" t="0" r="0" b="0"/>
          <a:pathLst>
            <a:path>
              <a:moveTo>
                <a:pt x="0" y="486874"/>
              </a:moveTo>
              <a:lnTo>
                <a:pt x="226453" y="486874"/>
              </a:lnTo>
              <a:lnTo>
                <a:pt x="226453" y="0"/>
              </a:lnTo>
              <a:lnTo>
                <a:pt x="452906" y="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840618-2C0A-42D9-A4F6-4FFF196A90DD}">
      <dsp:nvSpPr>
        <dsp:cNvPr id="0" name=""/>
        <dsp:cNvSpPr/>
      </dsp:nvSpPr>
      <dsp:spPr>
        <a:xfrm>
          <a:off x="2465276" y="834630"/>
          <a:ext cx="452906" cy="1217186"/>
        </a:xfrm>
        <a:custGeom>
          <a:avLst/>
          <a:gdLst/>
          <a:ahLst/>
          <a:cxnLst/>
          <a:rect l="0" t="0" r="0" b="0"/>
          <a:pathLst>
            <a:path>
              <a:moveTo>
                <a:pt x="0" y="1217186"/>
              </a:moveTo>
              <a:lnTo>
                <a:pt x="226453" y="1217186"/>
              </a:lnTo>
              <a:lnTo>
                <a:pt x="226453" y="0"/>
              </a:lnTo>
              <a:lnTo>
                <a:pt x="452906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F90470-9A9D-4C0A-A249-454F60ABF6B0}">
      <dsp:nvSpPr>
        <dsp:cNvPr id="0" name=""/>
        <dsp:cNvSpPr/>
      </dsp:nvSpPr>
      <dsp:spPr>
        <a:xfrm>
          <a:off x="200742" y="1706476"/>
          <a:ext cx="2264533" cy="6906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err="1" smtClean="0"/>
            <a:t>NAPs</a:t>
          </a:r>
          <a:r>
            <a:rPr lang="cs-CZ" sz="1200" kern="1200" dirty="0" smtClean="0"/>
            <a:t> – CMD </a:t>
          </a:r>
          <a:r>
            <a:rPr lang="cs-CZ" sz="1200" kern="1200" dirty="0" err="1" smtClean="0"/>
            <a:t>position</a:t>
          </a:r>
          <a:r>
            <a:rPr lang="cs-CZ" sz="1200" kern="1200" dirty="0" smtClean="0"/>
            <a:t> do 30 dnů od PRAC </a:t>
          </a:r>
          <a:r>
            <a:rPr lang="cs-CZ" sz="1200" kern="1200" dirty="0" err="1" smtClean="0"/>
            <a:t>recommendation</a:t>
          </a:r>
          <a:endParaRPr lang="cs-CZ" sz="1200" kern="1200" dirty="0"/>
        </a:p>
      </dsp:txBody>
      <dsp:txXfrm>
        <a:off x="200742" y="1706476"/>
        <a:ext cx="2264533" cy="690682"/>
      </dsp:txXfrm>
    </dsp:sp>
    <dsp:sp modelId="{8911CC44-6EA9-4329-9A50-EFF55A3F53C5}">
      <dsp:nvSpPr>
        <dsp:cNvPr id="0" name=""/>
        <dsp:cNvSpPr/>
      </dsp:nvSpPr>
      <dsp:spPr>
        <a:xfrm>
          <a:off x="2918183" y="489289"/>
          <a:ext cx="2264533" cy="6906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err="1" smtClean="0"/>
            <a:t>Consensus</a:t>
          </a:r>
          <a:r>
            <a:rPr lang="cs-CZ" sz="1200" kern="1200" dirty="0" smtClean="0"/>
            <a:t> </a:t>
          </a:r>
          <a:endParaRPr lang="cs-CZ" sz="1200" kern="1200" dirty="0"/>
        </a:p>
      </dsp:txBody>
      <dsp:txXfrm>
        <a:off x="2918183" y="489289"/>
        <a:ext cx="2264533" cy="690682"/>
      </dsp:txXfrm>
    </dsp:sp>
    <dsp:sp modelId="{2A5C44E7-4540-44B4-BC29-9F677E836C40}">
      <dsp:nvSpPr>
        <dsp:cNvPr id="0" name=""/>
        <dsp:cNvSpPr/>
      </dsp:nvSpPr>
      <dsp:spPr>
        <a:xfrm>
          <a:off x="5635623" y="2414"/>
          <a:ext cx="2264533" cy="6906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Konec procedury</a:t>
          </a:r>
          <a:endParaRPr lang="cs-CZ" sz="1200" kern="1200" dirty="0"/>
        </a:p>
      </dsp:txBody>
      <dsp:txXfrm>
        <a:off x="5635623" y="2414"/>
        <a:ext cx="2264533" cy="690682"/>
      </dsp:txXfrm>
    </dsp:sp>
    <dsp:sp modelId="{528B03F3-081E-4869-B5E9-CD233F5A7236}">
      <dsp:nvSpPr>
        <dsp:cNvPr id="0" name=""/>
        <dsp:cNvSpPr/>
      </dsp:nvSpPr>
      <dsp:spPr>
        <a:xfrm>
          <a:off x="5635623" y="976164"/>
          <a:ext cx="2264533" cy="6906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err="1" smtClean="0"/>
            <a:t>CMDh</a:t>
          </a:r>
          <a:r>
            <a:rPr lang="cs-CZ" sz="1200" kern="1200" dirty="0" smtClean="0"/>
            <a:t> vytvoří </a:t>
          </a:r>
          <a:r>
            <a:rPr lang="cs-CZ" sz="1200" kern="1200" dirty="0" err="1" smtClean="0"/>
            <a:t>timetable</a:t>
          </a:r>
          <a:r>
            <a:rPr lang="cs-CZ" sz="1200" kern="1200" dirty="0" smtClean="0"/>
            <a:t> implementace</a:t>
          </a:r>
          <a:endParaRPr lang="cs-CZ" sz="1200" kern="1200" dirty="0"/>
        </a:p>
      </dsp:txBody>
      <dsp:txXfrm>
        <a:off x="5635623" y="976164"/>
        <a:ext cx="2264533" cy="690682"/>
      </dsp:txXfrm>
    </dsp:sp>
    <dsp:sp modelId="{B5465FD0-3B60-4CA4-AED9-092A2F2D0944}">
      <dsp:nvSpPr>
        <dsp:cNvPr id="0" name=""/>
        <dsp:cNvSpPr/>
      </dsp:nvSpPr>
      <dsp:spPr>
        <a:xfrm>
          <a:off x="2918183" y="2923663"/>
          <a:ext cx="2264533" cy="6906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Majority </a:t>
          </a:r>
          <a:r>
            <a:rPr lang="cs-CZ" sz="1200" kern="1200" dirty="0" err="1" smtClean="0"/>
            <a:t>position</a:t>
          </a:r>
          <a:endParaRPr lang="cs-CZ" sz="1200" kern="1200" dirty="0"/>
        </a:p>
      </dsp:txBody>
      <dsp:txXfrm>
        <a:off x="2918183" y="2923663"/>
        <a:ext cx="2264533" cy="690682"/>
      </dsp:txXfrm>
    </dsp:sp>
    <dsp:sp modelId="{11312F78-71B5-43C8-AD8F-4FE24B232D38}">
      <dsp:nvSpPr>
        <dsp:cNvPr id="0" name=""/>
        <dsp:cNvSpPr/>
      </dsp:nvSpPr>
      <dsp:spPr>
        <a:xfrm>
          <a:off x="5635623" y="1949913"/>
          <a:ext cx="2264533" cy="6906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Nutné rozhodnutí EK</a:t>
          </a:r>
          <a:endParaRPr lang="cs-CZ" sz="1200" kern="1200" dirty="0"/>
        </a:p>
      </dsp:txBody>
      <dsp:txXfrm>
        <a:off x="5635623" y="1949913"/>
        <a:ext cx="2264533" cy="690682"/>
      </dsp:txXfrm>
    </dsp:sp>
    <dsp:sp modelId="{F423C89E-6B76-4D3E-B219-8CDE23E14374}">
      <dsp:nvSpPr>
        <dsp:cNvPr id="0" name=""/>
        <dsp:cNvSpPr/>
      </dsp:nvSpPr>
      <dsp:spPr>
        <a:xfrm>
          <a:off x="5635623" y="2923663"/>
          <a:ext cx="2264533" cy="6906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Přípravky, které byly hodnoceny v PSUSA: Po rozhodnutí EK předložit žádost o změnu do 10 dnů.</a:t>
          </a:r>
        </a:p>
      </dsp:txBody>
      <dsp:txXfrm>
        <a:off x="5635623" y="2923663"/>
        <a:ext cx="2264533" cy="690682"/>
      </dsp:txXfrm>
    </dsp:sp>
    <dsp:sp modelId="{2E3809AD-641F-41D7-9D3A-31E279ABBF43}">
      <dsp:nvSpPr>
        <dsp:cNvPr id="0" name=""/>
        <dsp:cNvSpPr/>
      </dsp:nvSpPr>
      <dsp:spPr>
        <a:xfrm>
          <a:off x="5635623" y="3897412"/>
          <a:ext cx="2264533" cy="6906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Přípravky, které v PSUSA přímo hodnoceny nebyly (</a:t>
          </a:r>
          <a:r>
            <a:rPr lang="cs-CZ" sz="1200" kern="1200" dirty="0" err="1" smtClean="0"/>
            <a:t>př.generika</a:t>
          </a:r>
          <a:r>
            <a:rPr lang="cs-CZ" sz="1200" kern="1200" dirty="0" smtClean="0"/>
            <a:t>) – předložit změnu do 60 dnů</a:t>
          </a:r>
          <a:endParaRPr lang="cs-CZ" sz="1200" kern="1200" dirty="0"/>
        </a:p>
      </dsp:txBody>
      <dsp:txXfrm>
        <a:off x="5635623" y="3897412"/>
        <a:ext cx="2264533" cy="6906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EA5424-B2DA-4048-8948-6F15CCE66E78}">
      <dsp:nvSpPr>
        <dsp:cNvPr id="0" name=""/>
        <dsp:cNvSpPr/>
      </dsp:nvSpPr>
      <dsp:spPr>
        <a:xfrm>
          <a:off x="4221766" y="2006110"/>
          <a:ext cx="383561" cy="8246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1780" y="0"/>
              </a:lnTo>
              <a:lnTo>
                <a:pt x="191780" y="824657"/>
              </a:lnTo>
              <a:lnTo>
                <a:pt x="383561" y="82465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E5B9E1-8C57-44A7-9D9C-1A25BF8841E4}">
      <dsp:nvSpPr>
        <dsp:cNvPr id="0" name=""/>
        <dsp:cNvSpPr/>
      </dsp:nvSpPr>
      <dsp:spPr>
        <a:xfrm>
          <a:off x="4221766" y="1960390"/>
          <a:ext cx="38356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83561" y="4572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003472-2134-4931-A105-F7DA418A7B7F}">
      <dsp:nvSpPr>
        <dsp:cNvPr id="0" name=""/>
        <dsp:cNvSpPr/>
      </dsp:nvSpPr>
      <dsp:spPr>
        <a:xfrm>
          <a:off x="4221766" y="1181452"/>
          <a:ext cx="383561" cy="824657"/>
        </a:xfrm>
        <a:custGeom>
          <a:avLst/>
          <a:gdLst/>
          <a:ahLst/>
          <a:cxnLst/>
          <a:rect l="0" t="0" r="0" b="0"/>
          <a:pathLst>
            <a:path>
              <a:moveTo>
                <a:pt x="0" y="824657"/>
              </a:moveTo>
              <a:lnTo>
                <a:pt x="191780" y="824657"/>
              </a:lnTo>
              <a:lnTo>
                <a:pt x="191780" y="0"/>
              </a:lnTo>
              <a:lnTo>
                <a:pt x="383561" y="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C27C9D-718E-44E3-8A9F-146C75D808C7}">
      <dsp:nvSpPr>
        <dsp:cNvPr id="0" name=""/>
        <dsp:cNvSpPr/>
      </dsp:nvSpPr>
      <dsp:spPr>
        <a:xfrm>
          <a:off x="1920396" y="1960389"/>
          <a:ext cx="38356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83561" y="457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BEA23B-8E24-4BD8-8539-79BC29BBDF09}">
      <dsp:nvSpPr>
        <dsp:cNvPr id="0" name=""/>
        <dsp:cNvSpPr/>
      </dsp:nvSpPr>
      <dsp:spPr>
        <a:xfrm>
          <a:off x="2588" y="1713644"/>
          <a:ext cx="1917807" cy="58493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err="1" smtClean="0"/>
            <a:t>CAPs</a:t>
          </a:r>
          <a:r>
            <a:rPr lang="cs-CZ" sz="1100" kern="1200" dirty="0" smtClean="0"/>
            <a:t> a </a:t>
          </a:r>
          <a:r>
            <a:rPr lang="cs-CZ" sz="1100" kern="1200" dirty="0" err="1" smtClean="0"/>
            <a:t>CAPs</a:t>
          </a:r>
          <a:r>
            <a:rPr lang="cs-CZ" sz="1100" kern="1200" dirty="0" smtClean="0"/>
            <a:t> + </a:t>
          </a:r>
          <a:r>
            <a:rPr lang="cs-CZ" sz="1100" kern="1200" dirty="0" err="1" smtClean="0"/>
            <a:t>NAPs</a:t>
          </a:r>
          <a:r>
            <a:rPr lang="cs-CZ" sz="1100" kern="1200" dirty="0" smtClean="0"/>
            <a:t> – CHMP </a:t>
          </a:r>
          <a:r>
            <a:rPr lang="cs-CZ" sz="1100" kern="1200" dirty="0" err="1" smtClean="0"/>
            <a:t>opinion</a:t>
          </a:r>
          <a:r>
            <a:rPr lang="cs-CZ" sz="1100" kern="1200" dirty="0" smtClean="0"/>
            <a:t> do 30 dnů od PRAC </a:t>
          </a:r>
          <a:r>
            <a:rPr lang="cs-CZ" sz="1100" kern="1200" dirty="0" err="1" smtClean="0"/>
            <a:t>recommendation</a:t>
          </a:r>
          <a:endParaRPr lang="cs-CZ" sz="1100" kern="1200" dirty="0"/>
        </a:p>
      </dsp:txBody>
      <dsp:txXfrm>
        <a:off x="2588" y="1713644"/>
        <a:ext cx="1917807" cy="584931"/>
      </dsp:txXfrm>
    </dsp:sp>
    <dsp:sp modelId="{AE5AC819-4EE1-4D4B-98F5-AABBD030BA44}">
      <dsp:nvSpPr>
        <dsp:cNvPr id="0" name=""/>
        <dsp:cNvSpPr/>
      </dsp:nvSpPr>
      <dsp:spPr>
        <a:xfrm>
          <a:off x="2303958" y="1713644"/>
          <a:ext cx="1917807" cy="58493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Rozhodnutí EK – konec procedury</a:t>
          </a:r>
          <a:endParaRPr lang="cs-CZ" sz="1100" kern="1200" dirty="0"/>
        </a:p>
      </dsp:txBody>
      <dsp:txXfrm>
        <a:off x="2303958" y="1713644"/>
        <a:ext cx="1917807" cy="584931"/>
      </dsp:txXfrm>
    </dsp:sp>
    <dsp:sp modelId="{B5273A81-ADDF-4726-BB24-C7B2484F9511}">
      <dsp:nvSpPr>
        <dsp:cNvPr id="0" name=""/>
        <dsp:cNvSpPr/>
      </dsp:nvSpPr>
      <dsp:spPr>
        <a:xfrm>
          <a:off x="4605328" y="888986"/>
          <a:ext cx="1917807" cy="58493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err="1" smtClean="0"/>
            <a:t>CAPs</a:t>
          </a:r>
          <a:r>
            <a:rPr lang="cs-CZ" sz="1100" kern="1200" dirty="0" smtClean="0"/>
            <a:t> – </a:t>
          </a:r>
          <a:r>
            <a:rPr lang="cs-CZ" sz="1100" kern="1200" dirty="0" err="1" smtClean="0"/>
            <a:t>timetable</a:t>
          </a:r>
          <a:r>
            <a:rPr lang="cs-CZ" sz="1100" kern="1200" dirty="0" smtClean="0"/>
            <a:t> vytvoření CHMP</a:t>
          </a:r>
          <a:endParaRPr lang="cs-CZ" sz="1100" kern="1200" dirty="0"/>
        </a:p>
      </dsp:txBody>
      <dsp:txXfrm>
        <a:off x="4605328" y="888986"/>
        <a:ext cx="1917807" cy="584931"/>
      </dsp:txXfrm>
    </dsp:sp>
    <dsp:sp modelId="{909EDA7D-A184-4A24-BF82-AE9D9A1155D0}">
      <dsp:nvSpPr>
        <dsp:cNvPr id="0" name=""/>
        <dsp:cNvSpPr/>
      </dsp:nvSpPr>
      <dsp:spPr>
        <a:xfrm>
          <a:off x="4605328" y="1713644"/>
          <a:ext cx="1917807" cy="58493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err="1" smtClean="0"/>
            <a:t>NAPs</a:t>
          </a:r>
          <a:r>
            <a:rPr lang="cs-CZ" sz="1100" kern="1200" dirty="0" smtClean="0"/>
            <a:t>, které byly přímo hodnoceny – předložit změnu do 10 dnů</a:t>
          </a:r>
          <a:endParaRPr lang="cs-CZ" sz="1100" kern="1200" dirty="0"/>
        </a:p>
      </dsp:txBody>
      <dsp:txXfrm>
        <a:off x="4605328" y="1713644"/>
        <a:ext cx="1917807" cy="584931"/>
      </dsp:txXfrm>
    </dsp:sp>
    <dsp:sp modelId="{CA23BD02-8AD0-4889-823B-C45692CCF927}">
      <dsp:nvSpPr>
        <dsp:cNvPr id="0" name=""/>
        <dsp:cNvSpPr/>
      </dsp:nvSpPr>
      <dsp:spPr>
        <a:xfrm>
          <a:off x="4605328" y="2538301"/>
          <a:ext cx="1917807" cy="58493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err="1" smtClean="0"/>
            <a:t>NAPs</a:t>
          </a:r>
          <a:r>
            <a:rPr lang="cs-CZ" sz="1100" kern="1200" dirty="0" smtClean="0"/>
            <a:t>, které nebyly v PSUSA přímo hodnoceny (</a:t>
          </a:r>
          <a:r>
            <a:rPr lang="cs-CZ" sz="1100" kern="1200" dirty="0" err="1" smtClean="0"/>
            <a:t>př.generika</a:t>
          </a:r>
          <a:r>
            <a:rPr lang="cs-CZ" sz="1100" kern="1200" dirty="0" smtClean="0"/>
            <a:t>) – předložit změnu do 60 dnů</a:t>
          </a:r>
          <a:endParaRPr lang="cs-CZ" sz="1100" kern="1200" dirty="0"/>
        </a:p>
      </dsp:txBody>
      <dsp:txXfrm>
        <a:off x="4605328" y="2538301"/>
        <a:ext cx="1917807" cy="5849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1451" y="0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1451" y="9428583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50737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1451" y="0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8180" y="4715153"/>
            <a:ext cx="54254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1451" y="9428583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3515051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DDFA3159-0902-4B78-8EBC-C04F0F59A4C2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56347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31.5.2016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31.5.2016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esubmission.ema.europa.eu/psur/psur_repository.html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leciva/predkladani-psur-pro-ciste-narodni-pripravky-do-psur" TargetMode="External"/><Relationship Id="rId2" Type="http://schemas.openxmlformats.org/officeDocument/2006/relationships/hyperlink" Target="http://www.hma.eu/fileadmin/dateien/Human_Medicines/CMD_h_/cmdh_pressreleases/2016/02_2016_CMDh_Press_release.pdf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ma.eu/314.html" TargetMode="External"/><Relationship Id="rId2" Type="http://schemas.openxmlformats.org/officeDocument/2006/relationships/hyperlink" Target="http://www.hma.eu/347.html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ma.europa.eu/ema/index.jsp?curl=pages/regulation/general/general_content_000620.jsp&amp;mid=WC0b01ac0580902b8d" TargetMode="External"/><Relationship Id="rId2" Type="http://schemas.openxmlformats.org/officeDocument/2006/relationships/hyperlink" Target="http://www.sukl.cz/leciva/psus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c.europa.eu/health/documents/community-register/html/refh_others.htm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ma.europa.eu/ema/index.jsp?curl=pages/regulation/q_and_a/q_and_a_detail_000041.jsp&amp;mid=WC0b01ac0580023e7d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ma.eu/347.html" TargetMode="External"/><Relationship Id="rId2" Type="http://schemas.openxmlformats.org/officeDocument/2006/relationships/hyperlink" Target="http://www.ema.europa.eu/ema/index.jsp?curl=pages/regulation/document_listing/document_listing_000345.jsp&amp;mid=WC0b01ac058058f32c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ema.europa.eu/ema/index.jsp?curl=pages/regulation/q_and_a/q_and_a_detail_000041.jsp&amp;mid=WC0b01ac0580023e7d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ma.europa.eu/ema/index.jsp?curl=pages/news_and_events/news/2012/09/news_detail_001616.jsp&amp;mid=WC0b01ac058004d5c1" TargetMode="External"/><Relationship Id="rId2" Type="http://schemas.openxmlformats.org/officeDocument/2006/relationships/hyperlink" Target="http://www.sukl.cz/leciva/psus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submission.ema.europa.eu/psur/psur_repository.html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ec.europa.eu/health/documents/community-register/html/refh_others.htm" TargetMode="External"/><Relationship Id="rId2" Type="http://schemas.openxmlformats.org/officeDocument/2006/relationships/hyperlink" Target="http://www.ema.europa.eu/ema/index.jsp?curl=pages/regulation/general/general_content_000620.jsp&amp;mid=WC0b01ac0580902b8d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ukl.cz/leciva/predkladani-psur-pro-ciste-narodni-pripravky-do-psur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/>
              <a:t>Novinky v hodnocení PSUR </a:t>
            </a:r>
            <a:r>
              <a:rPr lang="cs-CZ" cap="all" dirty="0" smtClean="0"/>
              <a:t/>
            </a:r>
            <a:br>
              <a:rPr lang="cs-CZ" cap="all" dirty="0" smtClean="0"/>
            </a:br>
            <a:r>
              <a:rPr lang="cs-CZ" cap="all" dirty="0" smtClean="0"/>
              <a:t>a používání </a:t>
            </a:r>
            <a:r>
              <a:rPr lang="cs-CZ" cap="all" dirty="0"/>
              <a:t>PSUR úložiště 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MUDr. Petra Kaftanová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</a:t>
            </a:r>
            <a:r>
              <a:rPr lang="cs-CZ" dirty="0" smtClean="0"/>
              <a:t>v používání PSUR </a:t>
            </a:r>
            <a:r>
              <a:rPr lang="cs-CZ" dirty="0"/>
              <a:t>úložiště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PSUR </a:t>
            </a:r>
            <a:r>
              <a:rPr lang="cs-CZ" dirty="0" err="1" smtClean="0"/>
              <a:t>repository</a:t>
            </a:r>
            <a:endParaRPr lang="cs-CZ" dirty="0" smtClean="0"/>
          </a:p>
          <a:p>
            <a:pPr lvl="1"/>
            <a:r>
              <a:rPr lang="cs-CZ" dirty="0" err="1" smtClean="0"/>
              <a:t>Switch</a:t>
            </a:r>
            <a:r>
              <a:rPr lang="cs-CZ" dirty="0" smtClean="0"/>
              <a:t> On fáze</a:t>
            </a:r>
          </a:p>
          <a:p>
            <a:pPr lvl="1"/>
            <a:r>
              <a:rPr lang="cs-CZ" dirty="0" err="1" smtClean="0"/>
              <a:t>Mandatory</a:t>
            </a:r>
            <a:r>
              <a:rPr lang="cs-CZ" dirty="0" smtClean="0"/>
              <a:t> Use</a:t>
            </a:r>
          </a:p>
          <a:p>
            <a:r>
              <a:rPr lang="cs-CZ" dirty="0" err="1"/>
              <a:t>Pure</a:t>
            </a:r>
            <a:r>
              <a:rPr lang="cs-CZ" dirty="0"/>
              <a:t> </a:t>
            </a:r>
            <a:r>
              <a:rPr lang="cs-CZ" dirty="0" err="1"/>
              <a:t>nationally</a:t>
            </a:r>
            <a:r>
              <a:rPr lang="cs-CZ" dirty="0"/>
              <a:t> </a:t>
            </a:r>
            <a:r>
              <a:rPr lang="cs-CZ" dirty="0" err="1"/>
              <a:t>authorised</a:t>
            </a:r>
            <a:r>
              <a:rPr lang="cs-CZ" dirty="0"/>
              <a:t> </a:t>
            </a:r>
            <a:r>
              <a:rPr lang="cs-CZ" dirty="0" err="1" smtClean="0"/>
              <a:t>products</a:t>
            </a:r>
            <a:endParaRPr lang="cs-CZ" dirty="0" smtClean="0"/>
          </a:p>
          <a:p>
            <a:r>
              <a:rPr lang="cs-CZ" dirty="0"/>
              <a:t>PSUR Single </a:t>
            </a:r>
            <a:r>
              <a:rPr lang="cs-CZ" dirty="0" err="1" smtClean="0"/>
              <a:t>Assessment</a:t>
            </a:r>
            <a:endParaRPr lang="cs-CZ" dirty="0" smtClean="0"/>
          </a:p>
          <a:p>
            <a:r>
              <a:rPr lang="cs-CZ" dirty="0" smtClean="0"/>
              <a:t>Obtíže spojené s hodnocením PSUR  a s interpretací závěrů hodnocení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</a:t>
            </a:r>
            <a:r>
              <a:rPr lang="cs-CZ" dirty="0" smtClean="0"/>
              <a:t>používání </a:t>
            </a:r>
            <a:r>
              <a:rPr lang="cs-CZ" dirty="0"/>
              <a:t>PSUR úložiště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PSUR </a:t>
            </a:r>
            <a:r>
              <a:rPr lang="cs-CZ" dirty="0" err="1" smtClean="0"/>
              <a:t>repository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Centrální úložiště PSUR v EMA, které nahrazuje předkládání PSUR jednotlivým národním agenturám a nahrazuje emailovou komunikaci mezi jednotlivými státy EU</a:t>
            </a:r>
          </a:p>
          <a:p>
            <a:r>
              <a:rPr lang="cs-CZ" dirty="0" smtClean="0"/>
              <a:t>Start funkce PSUR </a:t>
            </a:r>
            <a:r>
              <a:rPr lang="cs-CZ" dirty="0" err="1" smtClean="0"/>
              <a:t>repository</a:t>
            </a:r>
            <a:r>
              <a:rPr lang="cs-CZ" dirty="0" smtClean="0"/>
              <a:t> – 26.1.2015</a:t>
            </a:r>
          </a:p>
          <a:p>
            <a:r>
              <a:rPr lang="cs-CZ" dirty="0" smtClean="0"/>
              <a:t>Pilot – 26.1.2015-10.2.2016</a:t>
            </a:r>
          </a:p>
          <a:p>
            <a:r>
              <a:rPr lang="cs-CZ" dirty="0" err="1" smtClean="0"/>
              <a:t>Switch</a:t>
            </a:r>
            <a:r>
              <a:rPr lang="cs-CZ" dirty="0" smtClean="0"/>
              <a:t> on – 11.2.2016-12.6.2016</a:t>
            </a:r>
          </a:p>
          <a:p>
            <a:r>
              <a:rPr lang="cs-CZ" dirty="0" err="1" smtClean="0"/>
              <a:t>Mandatory</a:t>
            </a:r>
            <a:r>
              <a:rPr lang="cs-CZ" dirty="0" smtClean="0"/>
              <a:t> use – od </a:t>
            </a:r>
            <a:r>
              <a:rPr lang="cs-CZ" b="1" dirty="0" smtClean="0">
                <a:solidFill>
                  <a:srgbClr val="FF0000"/>
                </a:solidFill>
              </a:rPr>
              <a:t>13.6.2016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</a:t>
            </a:r>
            <a:r>
              <a:rPr lang="cs-CZ" dirty="0" smtClean="0"/>
              <a:t>používání </a:t>
            </a:r>
            <a:r>
              <a:rPr lang="cs-CZ" dirty="0"/>
              <a:t>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7568148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PSUR </a:t>
            </a:r>
            <a:r>
              <a:rPr lang="cs-CZ" dirty="0" err="1" smtClean="0"/>
              <a:t>repository</a:t>
            </a:r>
            <a:r>
              <a:rPr lang="cs-CZ" dirty="0" smtClean="0"/>
              <a:t> - Fáze </a:t>
            </a:r>
            <a:r>
              <a:rPr lang="cs-CZ" dirty="0" err="1" smtClean="0"/>
              <a:t>Switch</a:t>
            </a:r>
            <a:r>
              <a:rPr lang="cs-CZ" dirty="0" smtClean="0"/>
              <a:t> On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Probíhá v současné době</a:t>
            </a:r>
          </a:p>
          <a:p>
            <a:r>
              <a:rPr lang="cs-CZ" dirty="0" smtClean="0"/>
              <a:t>Centralizované přípravky – již nyní mají povinnost předkládat PSUR do PSUR </a:t>
            </a:r>
            <a:r>
              <a:rPr lang="cs-CZ" dirty="0" err="1" smtClean="0"/>
              <a:t>repository</a:t>
            </a:r>
            <a:endParaRPr lang="cs-CZ" dirty="0" smtClean="0"/>
          </a:p>
          <a:p>
            <a:r>
              <a:rPr lang="cs-CZ" dirty="0" err="1" smtClean="0"/>
              <a:t>NAPs</a:t>
            </a:r>
            <a:r>
              <a:rPr lang="cs-CZ" dirty="0" smtClean="0"/>
              <a:t> – předkládání PSUR do PSUR </a:t>
            </a:r>
            <a:r>
              <a:rPr lang="cs-CZ" dirty="0" err="1" smtClean="0"/>
              <a:t>repository</a:t>
            </a:r>
            <a:r>
              <a:rPr lang="cs-CZ" dirty="0" smtClean="0"/>
              <a:t> „</a:t>
            </a:r>
            <a:r>
              <a:rPr lang="cs-CZ" dirty="0" err="1" smtClean="0"/>
              <a:t>strongly</a:t>
            </a:r>
            <a:r>
              <a:rPr lang="cs-CZ" dirty="0" smtClean="0"/>
              <a:t> </a:t>
            </a:r>
            <a:r>
              <a:rPr lang="cs-CZ" dirty="0" err="1" smtClean="0"/>
              <a:t>recommended</a:t>
            </a:r>
            <a:r>
              <a:rPr lang="cs-CZ" dirty="0" smtClean="0"/>
              <a:t>“, povinnost předkládat jednotlivým národním agenturám nadále přetrvává</a:t>
            </a:r>
          </a:p>
          <a:p>
            <a:r>
              <a:rPr lang="cs-CZ" dirty="0" smtClean="0"/>
              <a:t>Neprobíhá již žádná emailová komunikace, veškerá komunikace pouze přes PSUR </a:t>
            </a:r>
            <a:r>
              <a:rPr lang="cs-CZ" dirty="0" err="1" smtClean="0"/>
              <a:t>repository</a:t>
            </a: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8913153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PSUR </a:t>
            </a:r>
            <a:r>
              <a:rPr lang="cs-CZ" dirty="0" err="1"/>
              <a:t>repository</a:t>
            </a:r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cs-CZ" dirty="0" err="1" smtClean="0"/>
              <a:t>Mandatory</a:t>
            </a:r>
            <a:r>
              <a:rPr lang="cs-CZ" dirty="0" smtClean="0"/>
              <a:t> </a:t>
            </a:r>
            <a:r>
              <a:rPr lang="cs-CZ" dirty="0"/>
              <a:t>U</a:t>
            </a:r>
            <a:r>
              <a:rPr lang="cs-CZ" dirty="0" smtClean="0"/>
              <a:t>se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Plánováno od 13.6.2016</a:t>
            </a:r>
          </a:p>
          <a:p>
            <a:r>
              <a:rPr lang="cs-CZ" dirty="0" smtClean="0"/>
              <a:t>Od tohoto data předkládání PSUR </a:t>
            </a:r>
            <a:r>
              <a:rPr lang="cs-CZ" u="sng" dirty="0" smtClean="0"/>
              <a:t>pouze</a:t>
            </a:r>
            <a:r>
              <a:rPr lang="cs-CZ" dirty="0" smtClean="0"/>
              <a:t> do PSUR </a:t>
            </a:r>
            <a:r>
              <a:rPr lang="cs-CZ" dirty="0" err="1" smtClean="0"/>
              <a:t>repository</a:t>
            </a:r>
            <a:r>
              <a:rPr lang="cs-CZ" dirty="0" smtClean="0"/>
              <a:t> (vyjma „čistě národních“ přípravků)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Nepředkládat </a:t>
            </a:r>
            <a:r>
              <a:rPr lang="cs-CZ" dirty="0" smtClean="0"/>
              <a:t>národním agenturám</a:t>
            </a:r>
          </a:p>
          <a:p>
            <a:r>
              <a:rPr lang="cs-CZ" dirty="0" smtClean="0"/>
              <a:t>Platí pro </a:t>
            </a:r>
            <a:r>
              <a:rPr lang="cs-CZ" dirty="0" err="1" smtClean="0"/>
              <a:t>CAPs</a:t>
            </a:r>
            <a:r>
              <a:rPr lang="cs-CZ" dirty="0" smtClean="0"/>
              <a:t> i pro </a:t>
            </a:r>
            <a:r>
              <a:rPr lang="cs-CZ" dirty="0" err="1" smtClean="0"/>
              <a:t>NAPs</a:t>
            </a:r>
            <a:endParaRPr lang="cs-CZ" dirty="0" smtClean="0"/>
          </a:p>
          <a:p>
            <a:r>
              <a:rPr lang="cs-CZ" dirty="0" smtClean="0"/>
              <a:t>Informace o PSUR </a:t>
            </a:r>
            <a:r>
              <a:rPr lang="cs-CZ" dirty="0" err="1" smtClean="0"/>
              <a:t>repository</a:t>
            </a:r>
            <a:r>
              <a:rPr lang="cs-CZ" dirty="0" smtClean="0"/>
              <a:t> a registrace</a:t>
            </a:r>
            <a:r>
              <a:rPr lang="cs-CZ" dirty="0"/>
              <a:t>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esubmission.ema.europa.eu/psur/psur_repository.html</a:t>
            </a:r>
            <a:r>
              <a:rPr lang="cs-CZ" dirty="0" smtClean="0"/>
              <a:t> </a:t>
            </a:r>
          </a:p>
          <a:p>
            <a:r>
              <a:rPr lang="cs-CZ" b="1" u="sng" dirty="0" smtClean="0"/>
              <a:t>NUTNO se co nejdříve zaregistrovat</a:t>
            </a:r>
            <a:endParaRPr lang="cs-CZ" b="1" u="sng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40755384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998730"/>
            <a:ext cx="8229600" cy="1143000"/>
          </a:xfrm>
        </p:spPr>
        <p:txBody>
          <a:bodyPr/>
          <a:lstStyle/>
          <a:p>
            <a:r>
              <a:rPr lang="cs-CZ" dirty="0" smtClean="0"/>
              <a:t>Registrace do PSUR </a:t>
            </a:r>
            <a:r>
              <a:rPr lang="cs-CZ" dirty="0" err="1" smtClean="0"/>
              <a:t>repository</a:t>
            </a:r>
            <a:endParaRPr lang="cs-CZ" dirty="0"/>
          </a:p>
        </p:txBody>
      </p:sp>
      <p:pic>
        <p:nvPicPr>
          <p:cNvPr id="2" name="Zástupný symbol pro obsah 1" descr="eSubmission: Projects - Internet Explorer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08820"/>
            <a:ext cx="9144000" cy="4710082"/>
          </a:xfrm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  <p:sp>
        <p:nvSpPr>
          <p:cNvPr id="10" name="Ovál 9"/>
          <p:cNvSpPr/>
          <p:nvPr/>
        </p:nvSpPr>
        <p:spPr>
          <a:xfrm>
            <a:off x="71500" y="4329099"/>
            <a:ext cx="675075" cy="13501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967155" y="3744035"/>
            <a:ext cx="855095" cy="2250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66425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„Čistě národní“ přípravky - </a:t>
            </a:r>
            <a:r>
              <a:rPr lang="cs-CZ" dirty="0" err="1" smtClean="0"/>
              <a:t>Pure</a:t>
            </a:r>
            <a:r>
              <a:rPr lang="cs-CZ" dirty="0" smtClean="0"/>
              <a:t> </a:t>
            </a:r>
            <a:r>
              <a:rPr lang="cs-CZ" dirty="0" err="1" smtClean="0"/>
              <a:t>nationally</a:t>
            </a:r>
            <a:r>
              <a:rPr lang="cs-CZ" dirty="0" smtClean="0"/>
              <a:t> </a:t>
            </a:r>
            <a:r>
              <a:rPr lang="cs-CZ" dirty="0" err="1" smtClean="0"/>
              <a:t>authorised</a:t>
            </a:r>
            <a:r>
              <a:rPr lang="cs-CZ" dirty="0" smtClean="0"/>
              <a:t> </a:t>
            </a:r>
            <a:r>
              <a:rPr lang="cs-CZ" dirty="0" err="1" smtClean="0"/>
              <a:t>products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Léčivá látka registrována pouze v jednom členském státě EU</a:t>
            </a:r>
          </a:p>
          <a:p>
            <a:r>
              <a:rPr lang="cs-CZ" dirty="0" smtClean="0"/>
              <a:t>Nepodléhají PSUSA</a:t>
            </a:r>
          </a:p>
          <a:p>
            <a:r>
              <a:rPr lang="cs-CZ" dirty="0" smtClean="0"/>
              <a:t>I tyto přípravky by měly předkládat PSUR pouze do PSUR </a:t>
            </a:r>
            <a:r>
              <a:rPr lang="cs-CZ" dirty="0" err="1" smtClean="0"/>
              <a:t>repository</a:t>
            </a:r>
            <a:endParaRPr lang="cs-CZ" dirty="0" smtClean="0"/>
          </a:p>
          <a:p>
            <a:r>
              <a:rPr lang="cs-CZ" dirty="0" err="1" smtClean="0"/>
              <a:t>CMDh</a:t>
            </a:r>
            <a:r>
              <a:rPr lang="cs-CZ" dirty="0" smtClean="0"/>
              <a:t> vytvořila pozvání pro tyto přípravky, aby své PSUR také začaly vkládat do PSUR </a:t>
            </a:r>
            <a:r>
              <a:rPr lang="cs-CZ" dirty="0" err="1" smtClean="0"/>
              <a:t>repository</a:t>
            </a: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4684449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„Čistě národní“ přípravky - </a:t>
            </a:r>
            <a:r>
              <a:rPr lang="cs-CZ" dirty="0" err="1"/>
              <a:t>Pure</a:t>
            </a:r>
            <a:r>
              <a:rPr lang="cs-CZ" dirty="0"/>
              <a:t> </a:t>
            </a:r>
            <a:r>
              <a:rPr lang="cs-CZ" dirty="0" err="1" smtClean="0"/>
              <a:t>nationally</a:t>
            </a:r>
            <a:r>
              <a:rPr lang="cs-CZ" dirty="0" smtClean="0"/>
              <a:t> </a:t>
            </a:r>
            <a:r>
              <a:rPr lang="cs-CZ" dirty="0" err="1" smtClean="0"/>
              <a:t>authorised</a:t>
            </a:r>
            <a:r>
              <a:rPr lang="cs-CZ" dirty="0" smtClean="0"/>
              <a:t> </a:t>
            </a:r>
            <a:r>
              <a:rPr lang="cs-CZ" dirty="0" err="1" smtClean="0"/>
              <a:t>products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://www.hma.eu/fileadmin/dateien/Human_Medicines/CMD_h_/</a:t>
            </a:r>
            <a:r>
              <a:rPr lang="cs-CZ" dirty="0" smtClean="0">
                <a:hlinkClick r:id="rId2"/>
              </a:rPr>
              <a:t>cmdh_pressreleases/2016/02_2016_CMDh_Press_release.pdf</a:t>
            </a:r>
            <a:endParaRPr lang="cs-CZ" dirty="0" smtClean="0"/>
          </a:p>
          <a:p>
            <a:r>
              <a:rPr lang="cs-CZ" dirty="0" smtClean="0"/>
              <a:t>Na webu SÚKL  - zveřejněna výzva, aby držitelé rozhodnutí o registraci těchto přípravků začali nejpozději k </a:t>
            </a:r>
            <a:r>
              <a:rPr lang="cs-CZ" b="1" dirty="0" smtClean="0"/>
              <a:t>1.8.2016</a:t>
            </a:r>
            <a:r>
              <a:rPr lang="cs-CZ" dirty="0" smtClean="0"/>
              <a:t> předkládat PSUR pouze prostřednictvím PSUR </a:t>
            </a:r>
            <a:r>
              <a:rPr lang="cs-CZ" dirty="0" err="1" smtClean="0"/>
              <a:t>repository</a:t>
            </a:r>
            <a:r>
              <a:rPr lang="cs-CZ" dirty="0" smtClean="0"/>
              <a:t> - </a:t>
            </a:r>
            <a:r>
              <a:rPr lang="cs-CZ" u="sng" dirty="0">
                <a:hlinkClick r:id="rId3"/>
              </a:rPr>
              <a:t>http://</a:t>
            </a:r>
            <a:r>
              <a:rPr lang="cs-CZ" u="sng" dirty="0" smtClean="0">
                <a:hlinkClick r:id="rId3"/>
              </a:rPr>
              <a:t>www.sukl.cz/leciva/predkladani-psur-pro-ciste-narodni-pripravky-do-psur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7281700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PSUR Single </a:t>
            </a:r>
            <a:r>
              <a:rPr lang="cs-CZ" dirty="0" err="1" smtClean="0"/>
              <a:t>Assessment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Jednotné hodnocení PSUR</a:t>
            </a:r>
          </a:p>
          <a:p>
            <a:r>
              <a:rPr lang="cs-CZ" dirty="0" smtClean="0"/>
              <a:t>Hodnocení účinné látky popř. kombinace účinných látek </a:t>
            </a:r>
          </a:p>
          <a:p>
            <a:r>
              <a:rPr lang="cs-CZ" dirty="0" smtClean="0"/>
              <a:t>PSUSA se týká pouze látek, které jsou registrovány ve více než 1 státě EU</a:t>
            </a:r>
          </a:p>
          <a:p>
            <a:r>
              <a:rPr lang="cs-CZ" dirty="0" smtClean="0"/>
              <a:t>Vlastní hodnocení se týká pouze těch přípravků, které předkládají PSUR (dle EURD listu)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ALE</a:t>
            </a:r>
          </a:p>
          <a:p>
            <a:r>
              <a:rPr lang="cs-CZ" dirty="0" smtClean="0"/>
              <a:t>Závěry jsou závazné i pro přípravky, které PSUR nepředkládají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21477492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PSUR Single </a:t>
            </a:r>
            <a:r>
              <a:rPr lang="cs-CZ" dirty="0" err="1"/>
              <a:t>Assessment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SOP pro </a:t>
            </a:r>
            <a:r>
              <a:rPr lang="cs-CZ" dirty="0"/>
              <a:t>PSUSA: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www.hma.eu/347.html</a:t>
            </a:r>
            <a:r>
              <a:rPr lang="cs-CZ" dirty="0" smtClean="0"/>
              <a:t> </a:t>
            </a:r>
          </a:p>
          <a:p>
            <a:pPr lvl="1"/>
            <a:r>
              <a:rPr lang="cs-CZ" dirty="0" smtClean="0"/>
              <a:t>Bude publikován nový SOP, který reflektuje zejména </a:t>
            </a:r>
            <a:r>
              <a:rPr lang="cs-CZ" dirty="0" err="1" smtClean="0"/>
              <a:t>mandatory</a:t>
            </a:r>
            <a:r>
              <a:rPr lang="cs-CZ" dirty="0" smtClean="0"/>
              <a:t> use </a:t>
            </a:r>
            <a:r>
              <a:rPr lang="cs-CZ" dirty="0" err="1" smtClean="0"/>
              <a:t>of</a:t>
            </a:r>
            <a:r>
              <a:rPr lang="cs-CZ" dirty="0" smtClean="0"/>
              <a:t> PSUR </a:t>
            </a:r>
            <a:r>
              <a:rPr lang="cs-CZ" dirty="0" err="1" smtClean="0"/>
              <a:t>repository</a:t>
            </a:r>
            <a:endParaRPr lang="cs-CZ" dirty="0" smtClean="0"/>
          </a:p>
          <a:p>
            <a:pPr lvl="1"/>
            <a:r>
              <a:rPr lang="cs-CZ" dirty="0" smtClean="0"/>
              <a:t>Nový SOP bude publikován na stránkách </a:t>
            </a:r>
            <a:r>
              <a:rPr lang="cs-CZ" dirty="0" err="1" smtClean="0"/>
              <a:t>CMDh</a:t>
            </a:r>
            <a:r>
              <a:rPr lang="cs-CZ" dirty="0" smtClean="0"/>
              <a:t>, v záložce </a:t>
            </a:r>
            <a:r>
              <a:rPr lang="cs-CZ" dirty="0" err="1" smtClean="0"/>
              <a:t>Pharmacovigilance</a:t>
            </a:r>
            <a:endParaRPr lang="cs-CZ" dirty="0" smtClean="0"/>
          </a:p>
          <a:p>
            <a:pPr lvl="1"/>
            <a:r>
              <a:rPr lang="cs-CZ" dirty="0" smtClean="0"/>
              <a:t>Tyto informace i v CMD </a:t>
            </a:r>
            <a:r>
              <a:rPr lang="cs-CZ" dirty="0" err="1" smtClean="0"/>
              <a:t>Press</a:t>
            </a:r>
            <a:r>
              <a:rPr lang="cs-CZ" dirty="0" smtClean="0"/>
              <a:t> </a:t>
            </a:r>
            <a:r>
              <a:rPr lang="cs-CZ" dirty="0" err="1" smtClean="0"/>
              <a:t>release</a:t>
            </a:r>
            <a:r>
              <a:rPr lang="cs-CZ" dirty="0"/>
              <a:t> </a:t>
            </a:r>
            <a:r>
              <a:rPr lang="cs-CZ" dirty="0" smtClean="0"/>
              <a:t>květen 2016</a:t>
            </a:r>
          </a:p>
          <a:p>
            <a:r>
              <a:rPr lang="cs-CZ" dirty="0" smtClean="0"/>
              <a:t>Požadavky pro předložení PSUR: </a:t>
            </a:r>
            <a:r>
              <a:rPr lang="cs-CZ" dirty="0">
                <a:hlinkClick r:id="rId3"/>
              </a:rPr>
              <a:t>http://www.hma.eu/314.html</a:t>
            </a:r>
            <a:r>
              <a:rPr lang="cs-CZ" dirty="0"/>
              <a:t> </a:t>
            </a:r>
            <a:endParaRPr lang="cs-CZ" dirty="0" smtClean="0"/>
          </a:p>
          <a:p>
            <a:pPr lvl="1"/>
            <a:r>
              <a:rPr lang="cs-CZ" dirty="0" smtClean="0"/>
              <a:t>Od chvíle, kdy PSUR </a:t>
            </a:r>
            <a:r>
              <a:rPr lang="cs-CZ" dirty="0" err="1" smtClean="0"/>
              <a:t>repository</a:t>
            </a:r>
            <a:r>
              <a:rPr lang="cs-CZ" dirty="0" smtClean="0"/>
              <a:t> bude povinné používat, budou všechny národní požadavky odstraněny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32289795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PSUR Single </a:t>
            </a:r>
            <a:r>
              <a:rPr lang="cs-CZ" dirty="0" err="1"/>
              <a:t>Assessment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Doporučení CMD, EK včetně implementací do textů a obecné informace pro </a:t>
            </a:r>
            <a:r>
              <a:rPr lang="cs-CZ" dirty="0" err="1"/>
              <a:t>MAHs</a:t>
            </a:r>
            <a:r>
              <a:rPr lang="cs-CZ" dirty="0"/>
              <a:t> týkající se implementace PSUSA na webu SÚKL: </a:t>
            </a:r>
            <a:r>
              <a:rPr lang="cs-CZ" dirty="0">
                <a:hlinkClick r:id="rId2"/>
              </a:rPr>
              <a:t>http://www.sukl.cz/leciva/psusa</a:t>
            </a:r>
            <a:r>
              <a:rPr lang="cs-CZ" dirty="0"/>
              <a:t> </a:t>
            </a:r>
          </a:p>
          <a:p>
            <a:r>
              <a:rPr lang="cs-CZ" dirty="0" smtClean="0"/>
              <a:t>Závěry PSUSA pro </a:t>
            </a:r>
            <a:r>
              <a:rPr lang="cs-CZ" dirty="0" err="1" smtClean="0"/>
              <a:t>NAPs</a:t>
            </a:r>
            <a:r>
              <a:rPr lang="cs-CZ" dirty="0" smtClean="0"/>
              <a:t> na </a:t>
            </a:r>
            <a:r>
              <a:rPr lang="cs-CZ" dirty="0"/>
              <a:t>stránkách EMA: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www.ema.europa.eu/ema/index.jsp?curl=pages/regulation/general/general_content_000620.jsp&amp;mid=WC0b01ac0580902b8d</a:t>
            </a:r>
            <a:r>
              <a:rPr lang="cs-CZ" dirty="0" smtClean="0"/>
              <a:t> </a:t>
            </a:r>
          </a:p>
          <a:p>
            <a:r>
              <a:rPr lang="cs-CZ" dirty="0" smtClean="0"/>
              <a:t>Závěry PSUSA pro </a:t>
            </a:r>
            <a:r>
              <a:rPr lang="cs-CZ" dirty="0" err="1" smtClean="0"/>
              <a:t>CAPs</a:t>
            </a:r>
            <a:r>
              <a:rPr lang="cs-CZ" dirty="0" smtClean="0"/>
              <a:t> na stránkách EMA – v EPAR pro jednotlivé účinné látky</a:t>
            </a:r>
          </a:p>
          <a:p>
            <a:r>
              <a:rPr lang="cs-CZ" dirty="0" smtClean="0"/>
              <a:t>Závěry PSUSA pro mix </a:t>
            </a:r>
            <a:r>
              <a:rPr lang="cs-CZ" dirty="0" err="1" smtClean="0"/>
              <a:t>CAPs</a:t>
            </a:r>
            <a:r>
              <a:rPr lang="cs-CZ" dirty="0" smtClean="0"/>
              <a:t> a </a:t>
            </a:r>
            <a:r>
              <a:rPr lang="cs-CZ" dirty="0" err="1" smtClean="0"/>
              <a:t>NAPs</a:t>
            </a:r>
            <a:r>
              <a:rPr lang="cs-CZ" dirty="0" smtClean="0"/>
              <a:t> také v </a:t>
            </a:r>
            <a:r>
              <a:rPr lang="cs-CZ" dirty="0" err="1" smtClean="0"/>
              <a:t>Community</a:t>
            </a:r>
            <a:r>
              <a:rPr lang="cs-CZ" dirty="0" smtClean="0"/>
              <a:t> registru na stránkách EK</a:t>
            </a:r>
            <a:r>
              <a:rPr lang="cs-CZ" dirty="0"/>
              <a:t>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ec.europa.eu/health/documents/community-register/html/refh_others.htm</a:t>
            </a:r>
            <a:r>
              <a:rPr lang="cs-CZ" dirty="0" smtClean="0"/>
              <a:t> </a:t>
            </a:r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40105919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PSUR Single </a:t>
            </a:r>
            <a:r>
              <a:rPr lang="cs-CZ" dirty="0" err="1" smtClean="0"/>
              <a:t>Assessment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120 denní </a:t>
            </a:r>
            <a:r>
              <a:rPr lang="cs-CZ" dirty="0" err="1" smtClean="0"/>
              <a:t>workflow</a:t>
            </a:r>
            <a:r>
              <a:rPr lang="cs-CZ" dirty="0" smtClean="0"/>
              <a:t> bez </a:t>
            </a:r>
            <a:r>
              <a:rPr lang="cs-CZ" dirty="0" err="1" smtClean="0"/>
              <a:t>clockstopu</a:t>
            </a:r>
            <a:endParaRPr lang="cs-CZ" dirty="0" smtClean="0"/>
          </a:p>
          <a:p>
            <a:r>
              <a:rPr lang="cs-CZ" dirty="0" smtClean="0"/>
              <a:t>Proceduru vede </a:t>
            </a:r>
            <a:r>
              <a:rPr lang="cs-CZ" dirty="0" err="1" smtClean="0"/>
              <a:t>Rapporteur</a:t>
            </a:r>
            <a:r>
              <a:rPr lang="cs-CZ" dirty="0" smtClean="0"/>
              <a:t> u </a:t>
            </a:r>
            <a:r>
              <a:rPr lang="cs-CZ" dirty="0" err="1" smtClean="0"/>
              <a:t>CAPs</a:t>
            </a:r>
            <a:r>
              <a:rPr lang="cs-CZ" dirty="0" smtClean="0"/>
              <a:t> a </a:t>
            </a:r>
            <a:r>
              <a:rPr lang="cs-CZ" dirty="0" err="1" smtClean="0"/>
              <a:t>Lead</a:t>
            </a:r>
            <a:r>
              <a:rPr lang="cs-CZ" dirty="0" smtClean="0"/>
              <a:t> </a:t>
            </a:r>
            <a:r>
              <a:rPr lang="cs-CZ" dirty="0" err="1" smtClean="0"/>
              <a:t>member</a:t>
            </a:r>
            <a:r>
              <a:rPr lang="cs-CZ" dirty="0" smtClean="0"/>
              <a:t> </a:t>
            </a:r>
            <a:r>
              <a:rPr lang="cs-CZ" dirty="0" err="1" smtClean="0"/>
              <a:t>state</a:t>
            </a:r>
            <a:r>
              <a:rPr lang="cs-CZ" dirty="0" smtClean="0"/>
              <a:t> u </a:t>
            </a:r>
            <a:r>
              <a:rPr lang="cs-CZ" dirty="0" err="1" smtClean="0"/>
              <a:t>NAPs</a:t>
            </a:r>
            <a:r>
              <a:rPr lang="cs-CZ" dirty="0" smtClean="0"/>
              <a:t>, kterého jmenuje </a:t>
            </a:r>
            <a:r>
              <a:rPr lang="cs-CZ" dirty="0" err="1" smtClean="0"/>
              <a:t>CMDh</a:t>
            </a:r>
            <a:endParaRPr lang="cs-CZ" dirty="0" smtClean="0"/>
          </a:p>
          <a:p>
            <a:r>
              <a:rPr lang="cs-CZ" dirty="0" smtClean="0"/>
              <a:t>Pro jmenování LMS existují pravidla</a:t>
            </a:r>
          </a:p>
          <a:p>
            <a:pPr lvl="1"/>
            <a:r>
              <a:rPr lang="cs-CZ" dirty="0"/>
              <a:t>P-RMS PSUR WS</a:t>
            </a:r>
          </a:p>
          <a:p>
            <a:pPr lvl="1"/>
            <a:r>
              <a:rPr lang="cs-CZ" dirty="0"/>
              <a:t>Stát, který je pro danou léčivou látku zodpovědný za </a:t>
            </a:r>
            <a:r>
              <a:rPr lang="cs-CZ" dirty="0" err="1"/>
              <a:t>signal</a:t>
            </a:r>
            <a:r>
              <a:rPr lang="cs-CZ" dirty="0"/>
              <a:t> </a:t>
            </a:r>
            <a:r>
              <a:rPr lang="cs-CZ" dirty="0" err="1"/>
              <a:t>detection</a:t>
            </a:r>
            <a:endParaRPr lang="cs-CZ" dirty="0"/>
          </a:p>
          <a:p>
            <a:pPr lvl="1"/>
            <a:r>
              <a:rPr lang="cs-CZ" dirty="0"/>
              <a:t>RMS v MRP/DCP procedurách</a:t>
            </a:r>
          </a:p>
          <a:p>
            <a:pPr lvl="1"/>
            <a:r>
              <a:rPr lang="cs-CZ" dirty="0"/>
              <a:t>Není-li vhodný </a:t>
            </a:r>
            <a:r>
              <a:rPr lang="cs-CZ" dirty="0" err="1"/>
              <a:t>lead</a:t>
            </a:r>
            <a:r>
              <a:rPr lang="cs-CZ" dirty="0"/>
              <a:t> MS, je vybrán na jednání </a:t>
            </a:r>
            <a:r>
              <a:rPr lang="cs-CZ" dirty="0" err="1"/>
              <a:t>CMDh</a:t>
            </a:r>
            <a:endParaRPr lang="cs-CZ" dirty="0"/>
          </a:p>
          <a:p>
            <a:pPr lvl="1"/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21365968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PSUR Single </a:t>
            </a:r>
            <a:r>
              <a:rPr lang="cs-CZ" dirty="0" err="1" smtClean="0"/>
              <a:t>Assessment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Koordinuje EMA</a:t>
            </a:r>
          </a:p>
          <a:p>
            <a:pPr lvl="1"/>
            <a:r>
              <a:rPr lang="cs-CZ" dirty="0" err="1" smtClean="0"/>
              <a:t>Procedure</a:t>
            </a:r>
            <a:r>
              <a:rPr lang="cs-CZ" dirty="0" smtClean="0"/>
              <a:t> </a:t>
            </a:r>
            <a:r>
              <a:rPr lang="cs-CZ" dirty="0" err="1" smtClean="0"/>
              <a:t>Manager</a:t>
            </a:r>
            <a:endParaRPr lang="cs-CZ" dirty="0" smtClean="0"/>
          </a:p>
          <a:p>
            <a:pPr lvl="1"/>
            <a:r>
              <a:rPr lang="cs-CZ" dirty="0" err="1" smtClean="0"/>
              <a:t>Procedure</a:t>
            </a:r>
            <a:r>
              <a:rPr lang="cs-CZ" dirty="0" smtClean="0"/>
              <a:t> </a:t>
            </a:r>
            <a:r>
              <a:rPr lang="cs-CZ" dirty="0" err="1" smtClean="0"/>
              <a:t>Assistant</a:t>
            </a:r>
            <a:endParaRPr lang="cs-CZ" dirty="0" smtClean="0"/>
          </a:p>
          <a:p>
            <a:pPr lvl="1"/>
            <a:r>
              <a:rPr lang="cs-CZ" dirty="0" smtClean="0"/>
              <a:t>Oba jsou jmenováni 5M před započetím procedury</a:t>
            </a:r>
          </a:p>
          <a:p>
            <a:r>
              <a:rPr lang="cs-CZ" dirty="0"/>
              <a:t>Doba do předložení PSUR od </a:t>
            </a:r>
            <a:r>
              <a:rPr lang="cs-CZ" dirty="0" smtClean="0"/>
              <a:t>DLP:</a:t>
            </a:r>
            <a:endParaRPr lang="cs-CZ" dirty="0"/>
          </a:p>
          <a:p>
            <a:pPr lvl="1"/>
            <a:r>
              <a:rPr lang="cs-CZ" dirty="0"/>
              <a:t>70 dní : PSUR pokrývající ˂ 1 rok</a:t>
            </a:r>
          </a:p>
          <a:p>
            <a:pPr lvl="1"/>
            <a:r>
              <a:rPr lang="cs-CZ" dirty="0"/>
              <a:t>90 dní: PSUR pokrývající &gt; 1 rok</a:t>
            </a:r>
          </a:p>
          <a:p>
            <a:pPr lvl="1"/>
            <a:r>
              <a:rPr lang="cs-CZ" dirty="0"/>
              <a:t>90 dní: ad hoc </a:t>
            </a:r>
            <a:r>
              <a:rPr lang="cs-CZ" dirty="0" smtClean="0"/>
              <a:t>PSUR</a:t>
            </a:r>
          </a:p>
          <a:p>
            <a:pPr lvl="1"/>
            <a:r>
              <a:rPr lang="cs-CZ" sz="2800" dirty="0" smtClean="0"/>
              <a:t>Od 13.6.2016 PSUR předkládat výhradně do PSUR </a:t>
            </a:r>
            <a:r>
              <a:rPr lang="cs-CZ" sz="2800" dirty="0" err="1" smtClean="0"/>
              <a:t>repository</a:t>
            </a:r>
            <a:r>
              <a:rPr lang="cs-CZ" sz="2800" dirty="0" smtClean="0"/>
              <a:t>, již nezasílat všem státům, kde je dotyčný přípravek registrovaný</a:t>
            </a:r>
          </a:p>
          <a:p>
            <a:pPr lvl="1"/>
            <a:endParaRPr lang="cs-CZ" dirty="0" smtClean="0"/>
          </a:p>
          <a:p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25792039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PSUR Single </a:t>
            </a:r>
            <a:r>
              <a:rPr lang="cs-CZ" dirty="0" err="1" smtClean="0"/>
              <a:t>Assessment</a:t>
            </a:r>
            <a:r>
              <a:rPr lang="cs-CZ" dirty="0" smtClean="0"/>
              <a:t> – </a:t>
            </a:r>
            <a:r>
              <a:rPr lang="cs-CZ" dirty="0" err="1" smtClean="0"/>
              <a:t>cover</a:t>
            </a:r>
            <a:r>
              <a:rPr lang="cs-CZ" dirty="0" smtClean="0"/>
              <a:t> </a:t>
            </a:r>
            <a:r>
              <a:rPr lang="cs-CZ" dirty="0" err="1" smtClean="0"/>
              <a:t>letter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Cover</a:t>
            </a:r>
            <a:r>
              <a:rPr lang="cs-CZ" dirty="0" smtClean="0"/>
              <a:t> </a:t>
            </a:r>
            <a:r>
              <a:rPr lang="cs-CZ" dirty="0" err="1" smtClean="0"/>
              <a:t>letter</a:t>
            </a:r>
            <a:r>
              <a:rPr lang="cs-CZ" dirty="0" smtClean="0"/>
              <a:t>:</a:t>
            </a:r>
          </a:p>
          <a:p>
            <a:pPr lvl="1"/>
            <a:r>
              <a:rPr lang="cs-CZ" dirty="0" smtClean="0"/>
              <a:t>Již nebude předkládán </a:t>
            </a:r>
            <a:r>
              <a:rPr lang="cs-CZ" dirty="0" err="1" smtClean="0"/>
              <a:t>Cover</a:t>
            </a:r>
            <a:r>
              <a:rPr lang="cs-CZ" dirty="0" smtClean="0"/>
              <a:t> </a:t>
            </a:r>
            <a:r>
              <a:rPr lang="cs-CZ" dirty="0" err="1" smtClean="0"/>
              <a:t>letter</a:t>
            </a:r>
            <a:r>
              <a:rPr lang="cs-CZ" dirty="0" smtClean="0"/>
              <a:t> jako dosud, ale formátovaný </a:t>
            </a:r>
            <a:r>
              <a:rPr lang="cs-CZ" dirty="0" err="1" smtClean="0"/>
              <a:t>cover</a:t>
            </a:r>
            <a:r>
              <a:rPr lang="cs-CZ" dirty="0" smtClean="0"/>
              <a:t> </a:t>
            </a:r>
            <a:r>
              <a:rPr lang="cs-CZ" dirty="0" err="1" smtClean="0"/>
              <a:t>letter</a:t>
            </a:r>
            <a:r>
              <a:rPr lang="cs-CZ" dirty="0" smtClean="0"/>
              <a:t>, který byl do současné doby předkládán pouze u PSUSA </a:t>
            </a:r>
            <a:r>
              <a:rPr lang="cs-CZ" dirty="0" err="1" smtClean="0"/>
              <a:t>CAPs</a:t>
            </a:r>
            <a:endParaRPr lang="cs-CZ" dirty="0" smtClean="0"/>
          </a:p>
          <a:p>
            <a:pPr lvl="1"/>
            <a:r>
              <a:rPr lang="cs-CZ" dirty="0" err="1" smtClean="0"/>
              <a:t>Templát</a:t>
            </a:r>
            <a:r>
              <a:rPr lang="cs-CZ" dirty="0" smtClean="0"/>
              <a:t>:  odkaz na něj lze najít v </a:t>
            </a:r>
            <a:r>
              <a:rPr lang="cs-CZ" dirty="0" err="1" smtClean="0"/>
              <a:t>QaA</a:t>
            </a:r>
            <a:r>
              <a:rPr lang="cs-CZ" dirty="0" smtClean="0"/>
              <a:t> EMA PSUR – otázka 3</a:t>
            </a:r>
          </a:p>
          <a:p>
            <a:pPr lvl="2"/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www.ema.europa.eu/ema/index.jsp?curl=pages/regulation/q_and_a/q_and_a_detail_000041.jsp&amp;mid=WC0b01ac0580023e7d</a:t>
            </a:r>
            <a:r>
              <a:rPr lang="cs-CZ" dirty="0" smtClean="0"/>
              <a:t> </a:t>
            </a:r>
          </a:p>
          <a:p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37515652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953725"/>
            <a:ext cx="8229600" cy="1143000"/>
          </a:xfrm>
        </p:spPr>
        <p:txBody>
          <a:bodyPr/>
          <a:lstStyle/>
          <a:p>
            <a:r>
              <a:rPr lang="cs-CZ" dirty="0"/>
              <a:t>PSUR Single </a:t>
            </a:r>
            <a:r>
              <a:rPr lang="cs-CZ" dirty="0" err="1" smtClean="0"/>
              <a:t>Assessment</a:t>
            </a:r>
            <a:r>
              <a:rPr lang="cs-CZ" dirty="0" smtClean="0"/>
              <a:t> – nový </a:t>
            </a:r>
            <a:r>
              <a:rPr lang="cs-CZ" dirty="0" err="1" smtClean="0"/>
              <a:t>cover</a:t>
            </a:r>
            <a:r>
              <a:rPr lang="cs-CZ" dirty="0" smtClean="0"/>
              <a:t> </a:t>
            </a:r>
            <a:r>
              <a:rPr lang="cs-CZ" dirty="0" err="1" smtClean="0"/>
              <a:t>letter</a:t>
            </a:r>
            <a:endParaRPr lang="cs-CZ" dirty="0"/>
          </a:p>
        </p:txBody>
      </p:sp>
      <p:pic>
        <p:nvPicPr>
          <p:cNvPr id="2" name="Zástupný symbol pro obsah 1" descr="WC500106371 [jen pro čtení] [režim kompatibility] - Microsoft Word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616" y="1718810"/>
            <a:ext cx="7001970" cy="4401003"/>
          </a:xfrm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33194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PSUR Single </a:t>
            </a:r>
            <a:r>
              <a:rPr lang="cs-CZ" dirty="0" err="1"/>
              <a:t>Assessment</a:t>
            </a:r>
            <a:r>
              <a:rPr lang="cs-CZ" dirty="0"/>
              <a:t> - </a:t>
            </a:r>
            <a:r>
              <a:rPr lang="cs-CZ" dirty="0" err="1"/>
              <a:t>workflow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Lead</a:t>
            </a:r>
            <a:r>
              <a:rPr lang="cs-CZ" dirty="0" smtClean="0"/>
              <a:t> </a:t>
            </a:r>
            <a:r>
              <a:rPr lang="cs-CZ" dirty="0" err="1"/>
              <a:t>member</a:t>
            </a:r>
            <a:r>
              <a:rPr lang="cs-CZ" dirty="0"/>
              <a:t> </a:t>
            </a:r>
            <a:r>
              <a:rPr lang="cs-CZ" dirty="0" err="1"/>
              <a:t>state</a:t>
            </a:r>
            <a:r>
              <a:rPr lang="cs-CZ" dirty="0"/>
              <a:t> je jmenován </a:t>
            </a:r>
            <a:r>
              <a:rPr lang="cs-CZ" dirty="0" smtClean="0"/>
              <a:t>6m </a:t>
            </a:r>
            <a:r>
              <a:rPr lang="cs-CZ" dirty="0"/>
              <a:t>před započetím procedury</a:t>
            </a:r>
          </a:p>
          <a:p>
            <a:pPr lvl="1"/>
            <a:r>
              <a:rPr lang="cs-CZ" dirty="0"/>
              <a:t>Doplňuje se i do EURD listu</a:t>
            </a:r>
          </a:p>
          <a:p>
            <a:r>
              <a:rPr lang="cs-CZ" dirty="0" smtClean="0"/>
              <a:t>EMA jednotlivé držitele oznámením, kde je uvedeno:</a:t>
            </a:r>
          </a:p>
          <a:p>
            <a:pPr lvl="1"/>
            <a:r>
              <a:rPr lang="cs-CZ" dirty="0"/>
              <a:t>Číslo procedury</a:t>
            </a:r>
          </a:p>
          <a:p>
            <a:pPr lvl="1"/>
            <a:r>
              <a:rPr lang="cs-CZ" dirty="0"/>
              <a:t>Line </a:t>
            </a:r>
            <a:r>
              <a:rPr lang="cs-CZ" dirty="0" err="1"/>
              <a:t>listing</a:t>
            </a:r>
            <a:r>
              <a:rPr lang="cs-CZ" dirty="0"/>
              <a:t> registrovaných </a:t>
            </a:r>
            <a:r>
              <a:rPr lang="cs-CZ" dirty="0" smtClean="0"/>
              <a:t>přípravků</a:t>
            </a:r>
          </a:p>
          <a:p>
            <a:pPr lvl="1"/>
            <a:r>
              <a:rPr lang="cs-CZ" dirty="0" smtClean="0"/>
              <a:t>Už se to nebude dělat </a:t>
            </a:r>
            <a:r>
              <a:rPr lang="pl-PL" dirty="0" smtClean="0"/>
              <a:t>2m </a:t>
            </a:r>
            <a:r>
              <a:rPr lang="pl-PL" dirty="0"/>
              <a:t>před startem </a:t>
            </a:r>
            <a:r>
              <a:rPr lang="pl-PL" dirty="0" smtClean="0"/>
              <a:t>procedury ale při DLP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29198877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341530" y="953725"/>
            <a:ext cx="8229600" cy="1143000"/>
          </a:xfrm>
        </p:spPr>
        <p:txBody>
          <a:bodyPr/>
          <a:lstStyle/>
          <a:p>
            <a:r>
              <a:rPr lang="cs-CZ" dirty="0"/>
              <a:t>PSUR Single </a:t>
            </a:r>
            <a:r>
              <a:rPr lang="cs-CZ" dirty="0" err="1"/>
              <a:t>Assessment</a:t>
            </a:r>
            <a:r>
              <a:rPr lang="cs-CZ" dirty="0"/>
              <a:t> - </a:t>
            </a:r>
            <a:r>
              <a:rPr lang="cs-CZ" dirty="0" err="1"/>
              <a:t>workflow</a:t>
            </a:r>
            <a:endParaRPr lang="cs-CZ" dirty="0"/>
          </a:p>
        </p:txBody>
      </p:sp>
      <p:graphicFrame>
        <p:nvGraphicFramePr>
          <p:cNvPr id="3" name="Zástupný symbol pro obsah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7260475"/>
              </p:ext>
            </p:extLst>
          </p:nvPr>
        </p:nvGraphicFramePr>
        <p:xfrm>
          <a:off x="431540" y="2123855"/>
          <a:ext cx="8229600" cy="3600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5625845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386535" y="863715"/>
            <a:ext cx="8229600" cy="962980"/>
          </a:xfrm>
        </p:spPr>
        <p:txBody>
          <a:bodyPr>
            <a:normAutofit fontScale="90000"/>
          </a:bodyPr>
          <a:lstStyle/>
          <a:p>
            <a:r>
              <a:rPr lang="cs-CZ" dirty="0"/>
              <a:t>PSUR Single </a:t>
            </a:r>
            <a:r>
              <a:rPr lang="cs-CZ" dirty="0" err="1"/>
              <a:t>Assessment</a:t>
            </a:r>
            <a:r>
              <a:rPr lang="cs-CZ" dirty="0"/>
              <a:t> </a:t>
            </a:r>
            <a:r>
              <a:rPr lang="cs-CZ" dirty="0" smtClean="0"/>
              <a:t>– </a:t>
            </a:r>
            <a:r>
              <a:rPr lang="cs-CZ" dirty="0" err="1" smtClean="0"/>
              <a:t>workflow</a:t>
            </a:r>
            <a:r>
              <a:rPr lang="cs-CZ" dirty="0" smtClean="0"/>
              <a:t> </a:t>
            </a:r>
            <a:r>
              <a:rPr lang="cs-CZ" dirty="0" err="1" smtClean="0"/>
              <a:t>NAPs</a:t>
            </a:r>
            <a:r>
              <a:rPr lang="cs-CZ" dirty="0" smtClean="0"/>
              <a:t> po PRAC </a:t>
            </a:r>
            <a:r>
              <a:rPr lang="cs-CZ" dirty="0" err="1" smtClean="0"/>
              <a:t>recommendation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350339749"/>
              </p:ext>
            </p:extLst>
          </p:nvPr>
        </p:nvGraphicFramePr>
        <p:xfrm>
          <a:off x="521550" y="1853825"/>
          <a:ext cx="8100900" cy="45905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92172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386535" y="863715"/>
            <a:ext cx="8229600" cy="962980"/>
          </a:xfrm>
        </p:spPr>
        <p:txBody>
          <a:bodyPr>
            <a:normAutofit fontScale="90000"/>
          </a:bodyPr>
          <a:lstStyle/>
          <a:p>
            <a:r>
              <a:rPr lang="cs-CZ" dirty="0"/>
              <a:t>PSUR Single </a:t>
            </a:r>
            <a:r>
              <a:rPr lang="cs-CZ" dirty="0" err="1"/>
              <a:t>Assessment</a:t>
            </a:r>
            <a:r>
              <a:rPr lang="cs-CZ" dirty="0"/>
              <a:t> </a:t>
            </a:r>
            <a:r>
              <a:rPr lang="cs-CZ" dirty="0" smtClean="0"/>
              <a:t>– </a:t>
            </a:r>
            <a:r>
              <a:rPr lang="cs-CZ" dirty="0" err="1" smtClean="0"/>
              <a:t>workflow</a:t>
            </a:r>
            <a:r>
              <a:rPr lang="cs-CZ" dirty="0" smtClean="0"/>
              <a:t> </a:t>
            </a:r>
            <a:r>
              <a:rPr lang="cs-CZ" dirty="0" err="1" smtClean="0"/>
              <a:t>CAPs</a:t>
            </a:r>
            <a:r>
              <a:rPr lang="cs-CZ" dirty="0" smtClean="0"/>
              <a:t> nebo </a:t>
            </a:r>
            <a:r>
              <a:rPr lang="cs-CZ" dirty="0" err="1" smtClean="0"/>
              <a:t>CAPs+NAPs</a:t>
            </a:r>
            <a:r>
              <a:rPr lang="cs-CZ" dirty="0" smtClean="0"/>
              <a:t> po PRAC </a:t>
            </a:r>
            <a:r>
              <a:rPr lang="cs-CZ" dirty="0" err="1" smtClean="0"/>
              <a:t>recommendation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86625883"/>
              </p:ext>
            </p:extLst>
          </p:nvPr>
        </p:nvGraphicFramePr>
        <p:xfrm>
          <a:off x="1286635" y="1943835"/>
          <a:ext cx="6525725" cy="4012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045760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implementují závěry </a:t>
            </a:r>
            <a:r>
              <a:rPr lang="cs-CZ" dirty="0" err="1" smtClean="0"/>
              <a:t>NAPs</a:t>
            </a:r>
            <a:r>
              <a:rPr lang="cs-CZ" dirty="0" smtClean="0"/>
              <a:t>, které jsou </a:t>
            </a:r>
            <a:r>
              <a:rPr lang="cs-CZ" dirty="0" err="1" smtClean="0"/>
              <a:t>out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direct </a:t>
            </a:r>
            <a:r>
              <a:rPr lang="cs-CZ" dirty="0" err="1" smtClean="0"/>
              <a:t>scope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PSUSA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Např. běží PSUSA pro </a:t>
            </a:r>
            <a:r>
              <a:rPr lang="cs-CZ" dirty="0" err="1" smtClean="0"/>
              <a:t>monokomponentu</a:t>
            </a:r>
            <a:r>
              <a:rPr lang="cs-CZ" dirty="0" smtClean="0"/>
              <a:t> a jejím výsledkem je, že některé závěry by si měly implementovat i přípravky, které mají tuto </a:t>
            </a:r>
            <a:r>
              <a:rPr lang="cs-CZ" dirty="0" err="1" smtClean="0"/>
              <a:t>monokomponentu</a:t>
            </a:r>
            <a:r>
              <a:rPr lang="cs-CZ" dirty="0" smtClean="0"/>
              <a:t> ve fixní kombinaci s jinou komponentou → tyto přípravky </a:t>
            </a:r>
            <a:r>
              <a:rPr lang="cs-CZ" dirty="0" err="1" smtClean="0"/>
              <a:t>předládají</a:t>
            </a:r>
            <a:r>
              <a:rPr lang="cs-CZ" dirty="0" smtClean="0"/>
              <a:t> změnu do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60 dnů </a:t>
            </a:r>
            <a:r>
              <a:rPr lang="cs-CZ" dirty="0" smtClean="0"/>
              <a:t>od rozhodnutí EK nebo dle </a:t>
            </a:r>
            <a:r>
              <a:rPr lang="cs-CZ" dirty="0" err="1" smtClean="0"/>
              <a:t>timetable</a:t>
            </a:r>
            <a:r>
              <a:rPr lang="cs-CZ" dirty="0" smtClean="0"/>
              <a:t> </a:t>
            </a:r>
            <a:r>
              <a:rPr lang="cs-CZ" dirty="0" err="1" smtClean="0"/>
              <a:t>CMDh</a:t>
            </a:r>
            <a:r>
              <a:rPr lang="cs-CZ" dirty="0" smtClean="0"/>
              <a:t> – ale pouze v případech, že se to jejich přípravků týká</a:t>
            </a:r>
          </a:p>
          <a:p>
            <a:r>
              <a:rPr lang="cs-CZ" dirty="0" smtClean="0"/>
              <a:t>Netýká se to automaticky všech přípravků → sledujte informace na stránkách </a:t>
            </a:r>
            <a:r>
              <a:rPr lang="cs-CZ" dirty="0" err="1" smtClean="0"/>
              <a:t>CMDh</a:t>
            </a:r>
            <a:r>
              <a:rPr lang="cs-CZ" dirty="0" smtClean="0"/>
              <a:t>/SÚKL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6108870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PSUR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PSUR by měl obsahovat vědecké zhodnocení bezpečnosti a účinnosti po zhodnocení všech dostupných dat</a:t>
            </a:r>
          </a:p>
          <a:p>
            <a:r>
              <a:rPr lang="cs-CZ" dirty="0"/>
              <a:t>Předkládaná data by měla být kvalitní, aby z nich šlo provést </a:t>
            </a:r>
            <a:r>
              <a:rPr lang="cs-CZ" dirty="0" smtClean="0"/>
              <a:t>hodnocení</a:t>
            </a:r>
          </a:p>
          <a:p>
            <a:r>
              <a:rPr lang="cs-CZ" dirty="0" smtClean="0"/>
              <a:t>Dostupná vědecká literatura by v PSUR měla být zhodnocena, neměly by být uvedeny pouze názvy prací či odkazy na ně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9844679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PSUR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PSUR není určen k tomu, aby prostřednictvím něj byla oznámena nová významná bezpečnostní informace.</a:t>
            </a:r>
          </a:p>
          <a:p>
            <a:r>
              <a:rPr lang="cs-CZ" dirty="0" smtClean="0"/>
              <a:t>Tato informace by měla být oznámena prostřednictvím signálu, pokud jde o bezpečnostní informaci, která by významně ovlivnila B/R balance, může být spuštěn </a:t>
            </a:r>
            <a:r>
              <a:rPr lang="cs-CZ" dirty="0" err="1" smtClean="0"/>
              <a:t>referral</a:t>
            </a:r>
            <a:endParaRPr lang="cs-CZ" dirty="0" smtClean="0"/>
          </a:p>
          <a:p>
            <a:r>
              <a:rPr lang="cs-CZ" dirty="0"/>
              <a:t>PSUR není určen k harmonizaci </a:t>
            </a:r>
            <a:r>
              <a:rPr lang="cs-CZ" dirty="0" err="1"/>
              <a:t>safety</a:t>
            </a:r>
            <a:r>
              <a:rPr lang="cs-CZ" dirty="0"/>
              <a:t> </a:t>
            </a:r>
            <a:r>
              <a:rPr lang="cs-CZ" dirty="0" err="1"/>
              <a:t>specifications</a:t>
            </a:r>
            <a:r>
              <a:rPr lang="cs-CZ" dirty="0"/>
              <a:t> ať už v samotném PSUR nebo v </a:t>
            </a:r>
            <a:r>
              <a:rPr lang="cs-CZ" dirty="0" smtClean="0"/>
              <a:t>RMP</a:t>
            </a:r>
          </a:p>
          <a:p>
            <a:r>
              <a:rPr lang="cs-CZ" dirty="0" smtClean="0"/>
              <a:t>Pokud jsou v PSUR významné kvalitativní nedostatky – může být podnětem k </a:t>
            </a:r>
            <a:r>
              <a:rPr lang="cs-CZ" dirty="0" err="1" smtClean="0"/>
              <a:t>farmakovigilanční</a:t>
            </a:r>
            <a:r>
              <a:rPr lang="cs-CZ" dirty="0" smtClean="0"/>
              <a:t> inspekci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3750127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Interpretace závěrů PSUSA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Závěr PSUSA: „benefit risk balance </a:t>
            </a:r>
            <a:r>
              <a:rPr lang="cs-CZ" dirty="0" err="1" smtClean="0"/>
              <a:t>unchanged</a:t>
            </a:r>
            <a:r>
              <a:rPr lang="cs-CZ" dirty="0" smtClean="0"/>
              <a:t>“:</a:t>
            </a:r>
          </a:p>
          <a:p>
            <a:pPr lvl="1"/>
            <a:r>
              <a:rPr lang="cs-CZ" dirty="0" smtClean="0"/>
              <a:t>Bývá mylně vysvětlován jako schválení všech indikací dané léčivé látky ve všech státech EU</a:t>
            </a:r>
          </a:p>
          <a:p>
            <a:pPr lvl="1"/>
            <a:r>
              <a:rPr lang="cs-CZ" dirty="0" smtClean="0"/>
              <a:t>Znamená, že B/R balance se nezměnil a v každém státě </a:t>
            </a:r>
            <a:r>
              <a:rPr lang="cs-CZ" dirty="0" err="1" smtClean="0"/>
              <a:t>zůstavají</a:t>
            </a:r>
            <a:r>
              <a:rPr lang="cs-CZ" dirty="0" smtClean="0"/>
              <a:t> stávající indikace</a:t>
            </a:r>
          </a:p>
          <a:p>
            <a:pPr lvl="1"/>
            <a:r>
              <a:rPr lang="cs-CZ" dirty="0" smtClean="0"/>
              <a:t>Pokud chcete přidat indikaci: je nutné podat změnu typu II, </a:t>
            </a:r>
            <a:r>
              <a:rPr lang="cs-CZ" b="1" dirty="0" smtClean="0"/>
              <a:t>NENÍ MOŽNÉ SE ODVOLÁVAT NA PSUSA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16461171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Důležité odkazy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GVP VII:</a:t>
            </a:r>
          </a:p>
          <a:p>
            <a:pPr marL="0" indent="0">
              <a:buNone/>
            </a:pPr>
            <a:r>
              <a:rPr lang="cs-CZ" dirty="0">
                <a:hlinkClick r:id="rId2"/>
              </a:rPr>
              <a:t>http://www.ema.europa.eu/ema/index.jsp?curl=pages/regulation/document_listing/document_listing_000345.jsp&amp;mid=WC0b01ac058058f32c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dirty="0" err="1"/>
              <a:t>CMDh</a:t>
            </a:r>
            <a:r>
              <a:rPr lang="cs-CZ" dirty="0"/>
              <a:t> SOP pro PSUSA:</a:t>
            </a:r>
          </a:p>
          <a:p>
            <a:pPr marL="0" indent="0">
              <a:buNone/>
            </a:pP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www.hma.eu/347.html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- v nejbližší době bude zveřejněný nový SOP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Otázky a odpovědi k PSUSA na stránkách EMA: </a:t>
            </a:r>
          </a:p>
          <a:p>
            <a:pPr marL="0" indent="0">
              <a:buNone/>
            </a:pP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www.ema.europa.eu/ema/index.jsp?curl=pages/regulation/q_and_a/q_and_a_detail_000041.jsp&amp;mid=WC0b01ac0580023e7d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sz="2200" dirty="0" smtClean="0"/>
              <a:t>   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</p:txBody>
      </p:sp>
    </p:spTree>
    <p:extLst>
      <p:ext uri="{BB962C8B-B14F-4D97-AF65-F5344CB8AC3E}">
        <p14:creationId xmlns:p14="http://schemas.microsoft.com/office/powerpoint/2010/main" val="23662338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Důležité odkazy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Doporučení CMD, EK včetně implementací do textů a obecné informace pro </a:t>
            </a:r>
            <a:r>
              <a:rPr lang="cs-CZ" dirty="0" err="1" smtClean="0"/>
              <a:t>MAHs</a:t>
            </a:r>
            <a:r>
              <a:rPr lang="cs-CZ" dirty="0" smtClean="0"/>
              <a:t> týkající se implementace PSUSA na webu SÚKL: </a:t>
            </a:r>
          </a:p>
          <a:p>
            <a:pPr marL="0" indent="0">
              <a:buNone/>
            </a:pPr>
            <a:r>
              <a:rPr lang="cs-CZ" dirty="0" smtClean="0">
                <a:hlinkClick r:id="rId2"/>
              </a:rPr>
              <a:t>http://www.sukl.cz/leciva/psusa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EURD list:</a:t>
            </a:r>
          </a:p>
          <a:p>
            <a:pPr marL="0" indent="0">
              <a:buNone/>
            </a:pPr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://www.ema.europa.eu/ema/index.jsp?curl=pages/news_and_events/news/2012/09/news_detail_001616.jsp&amp;mid=WC0b01ac058004d5c1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PSUR </a:t>
            </a:r>
            <a:r>
              <a:rPr lang="cs-CZ" dirty="0" err="1" smtClean="0"/>
              <a:t>repository</a:t>
            </a:r>
            <a:r>
              <a:rPr lang="cs-CZ" dirty="0" smtClean="0"/>
              <a:t> (informace, přístup a registrace)</a:t>
            </a:r>
          </a:p>
          <a:p>
            <a:pPr marL="0" indent="0">
              <a:buNone/>
            </a:pPr>
            <a:r>
              <a:rPr lang="cs-CZ" dirty="0">
                <a:hlinkClick r:id="rId4"/>
              </a:rPr>
              <a:t>http://esubmission.ema.europa.eu/psur/psur_repository.html</a:t>
            </a:r>
            <a:r>
              <a:rPr lang="cs-CZ" dirty="0"/>
              <a:t>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a používání PSUR úložiště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12677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Důležité odkazy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Závěry PSUSA pro </a:t>
            </a:r>
            <a:r>
              <a:rPr lang="cs-CZ" dirty="0" err="1"/>
              <a:t>NAPs</a:t>
            </a:r>
            <a:r>
              <a:rPr lang="cs-CZ" dirty="0"/>
              <a:t> na stránkách EMA: </a:t>
            </a:r>
            <a:r>
              <a:rPr lang="cs-CZ" dirty="0">
                <a:hlinkClick r:id="rId2"/>
              </a:rPr>
              <a:t>http://www.ema.europa.eu/ema/index.jsp?curl=pages/regulation/general/general_content_000620.jsp&amp;mid=WC0b01ac0580902b8d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Závěry PSUSA pro mix </a:t>
            </a:r>
            <a:r>
              <a:rPr lang="cs-CZ" dirty="0" err="1"/>
              <a:t>CAPs</a:t>
            </a:r>
            <a:r>
              <a:rPr lang="cs-CZ" dirty="0"/>
              <a:t> a </a:t>
            </a:r>
            <a:r>
              <a:rPr lang="cs-CZ" dirty="0" err="1"/>
              <a:t>NAPs</a:t>
            </a:r>
            <a:r>
              <a:rPr lang="cs-CZ" dirty="0"/>
              <a:t> </a:t>
            </a:r>
            <a:r>
              <a:rPr lang="cs-CZ" dirty="0" smtClean="0"/>
              <a:t>v </a:t>
            </a:r>
            <a:r>
              <a:rPr lang="cs-CZ" dirty="0" err="1"/>
              <a:t>Community</a:t>
            </a:r>
            <a:r>
              <a:rPr lang="cs-CZ" dirty="0"/>
              <a:t> registru na stránkách EK: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://ec.europa.eu/health/documents/community-register/html/refh_others.htm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Výzva pro držitele rozhodnutí o registraci „čistě národních“ přípravků</a:t>
            </a:r>
          </a:p>
          <a:p>
            <a:pPr marL="0" indent="0">
              <a:buNone/>
            </a:pPr>
            <a:r>
              <a:rPr lang="cs-CZ" u="sng" dirty="0" smtClean="0">
                <a:hlinkClick r:id="rId4"/>
              </a:rPr>
              <a:t>http://www.sukl.cz/leciva/predkladani-psur-pro-ciste-narodni-pripravky-do-psur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Novinky v hodnocení PSUR </a:t>
            </a:r>
            <a:r>
              <a:rPr lang="cs-CZ"/>
              <a:t>a používání PSUR </a:t>
            </a:r>
            <a:r>
              <a:rPr lang="cs-CZ" dirty="0"/>
              <a:t>úložiště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42106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1382</TotalTime>
  <Words>1745</Words>
  <Application>Microsoft Office PowerPoint</Application>
  <PresentationFormat>Předvádění na obrazovce (4:3)</PresentationFormat>
  <Paragraphs>277</Paragraphs>
  <Slides>27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27</vt:i4>
      </vt:variant>
    </vt:vector>
  </HeadingPairs>
  <TitlesOfParts>
    <vt:vector size="29" baseType="lpstr">
      <vt:lpstr>Motiv sady Office</vt:lpstr>
      <vt:lpstr>1_Motiv sady Office</vt:lpstr>
      <vt:lpstr>Novinky v hodnocení PSUR  a používání PSUR úložiště </vt:lpstr>
      <vt:lpstr>Obsah</vt:lpstr>
      <vt:lpstr>PSUR repository</vt:lpstr>
      <vt:lpstr>PSUR repository - Fáze Switch On</vt:lpstr>
      <vt:lpstr>PSUR repository - Mandatory Use</vt:lpstr>
      <vt:lpstr>Registrace do PSUR repository</vt:lpstr>
      <vt:lpstr>„Čistě národní“ přípravky - Pure nationally authorised products</vt:lpstr>
      <vt:lpstr>„Čistě národní“ přípravky - Pure nationally authorised products</vt:lpstr>
      <vt:lpstr>PSUR Single Assessment</vt:lpstr>
      <vt:lpstr>PSUR Single Assessment</vt:lpstr>
      <vt:lpstr>PSUR Single Assessment</vt:lpstr>
      <vt:lpstr>PSUR Single Assessment</vt:lpstr>
      <vt:lpstr>PSUR Single Assessment</vt:lpstr>
      <vt:lpstr>PSUR Single Assessment – cover letter</vt:lpstr>
      <vt:lpstr>PSUR Single Assessment – nový cover letter</vt:lpstr>
      <vt:lpstr>PSUR Single Assessment - workflow</vt:lpstr>
      <vt:lpstr>PSUR Single Assessment - workflow</vt:lpstr>
      <vt:lpstr>PSUR Single Assessment – workflow NAPs po PRAC recommendation</vt:lpstr>
      <vt:lpstr>PSUR Single Assessment – workflow CAPs nebo CAPs+NAPs po PRAC recommendation</vt:lpstr>
      <vt:lpstr>Jak implementují závěry NAPs, které jsou out of direct scope of PSUSA</vt:lpstr>
      <vt:lpstr>PSUR</vt:lpstr>
      <vt:lpstr>PSUR</vt:lpstr>
      <vt:lpstr>Interpretace závěrů PSUSA</vt:lpstr>
      <vt:lpstr>Důležité odkazy</vt:lpstr>
      <vt:lpstr>Důležité odkazy</vt:lpstr>
      <vt:lpstr>Důležité odkazy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56</cp:revision>
  <cp:lastPrinted>2016-05-30T08:06:06Z</cp:lastPrinted>
  <dcterms:created xsi:type="dcterms:W3CDTF">2012-11-07T12:54:42Z</dcterms:created>
  <dcterms:modified xsi:type="dcterms:W3CDTF">2016-05-31T11:38:43Z</dcterms:modified>
</cp:coreProperties>
</file>